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8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2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8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7760-6ECC-4637-812D-2583B174C2D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meng-konversi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reamur</a:t>
            </a:r>
            <a:r>
              <a:rPr lang="en-US" dirty="0" smtClean="0"/>
              <a:t>.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0894" y="3072514"/>
                <a:ext cx="1582613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894" y="3072514"/>
                <a:ext cx="1582613" cy="784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99710" y="3220956"/>
            <a:ext cx="1830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R: </a:t>
            </a:r>
            <a:r>
              <a:rPr lang="en-US" i="1" dirty="0" err="1" smtClean="0"/>
              <a:t>derajat</a:t>
            </a:r>
            <a:r>
              <a:rPr lang="en-US" i="1" dirty="0" smtClean="0"/>
              <a:t> </a:t>
            </a:r>
            <a:r>
              <a:rPr lang="en-US" i="1" dirty="0" err="1" smtClean="0"/>
              <a:t>reamur</a:t>
            </a:r>
            <a:endParaRPr lang="en-US" i="1" dirty="0" smtClean="0"/>
          </a:p>
          <a:p>
            <a:r>
              <a:rPr lang="en-US" i="1" dirty="0" smtClean="0"/>
              <a:t>C: </a:t>
            </a:r>
            <a:r>
              <a:rPr lang="en-US" i="1" dirty="0" err="1" smtClean="0"/>
              <a:t>derajat</a:t>
            </a:r>
            <a:r>
              <a:rPr lang="en-US" i="1" dirty="0" smtClean="0"/>
              <a:t> </a:t>
            </a:r>
            <a:r>
              <a:rPr lang="en-US" i="1" dirty="0" err="1" smtClean="0"/>
              <a:t>celcius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7318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Pengkondisian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Kondisional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324100"/>
            <a:ext cx="35702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then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aksi_kondisi_benar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aksi_kondisi_salah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309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Solusi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memiliki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variabel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meminta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masukan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pengguna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variabel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hasil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opsional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Tentukan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ganjil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genap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pengkondisian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Ganjil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genap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ditentukan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hasil</a:t>
            </a:r>
            <a:r>
              <a:rPr lang="en-US" dirty="0" smtClean="0">
                <a:solidFill>
                  <a:srgbClr val="FF0000"/>
                </a:solidFill>
              </a:rPr>
              <a:t> mod.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21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832" y="1333500"/>
            <a:ext cx="557716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contohKondisi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integer;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hasilMod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integer;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write('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');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hasilMod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mod 2;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hasilMod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0) then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Angka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',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,'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genap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')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Angka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',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,'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ganjil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8832" y="2095500"/>
            <a:ext cx="230056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2234684"/>
            <a:ext cx="1606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</a:rPr>
              <a:t>Deklarasi</a:t>
            </a:r>
            <a:r>
              <a:rPr lang="en-US" sz="1400" dirty="0" smtClean="0">
                <a:solidFill>
                  <a:srgbClr val="0070C0"/>
                </a:solidFill>
              </a:rPr>
              <a:t> 2 </a:t>
            </a:r>
            <a:r>
              <a:rPr lang="en-US" sz="1400" dirty="0" err="1" smtClean="0">
                <a:solidFill>
                  <a:srgbClr val="0070C0"/>
                </a:solidFill>
              </a:rPr>
              <a:t>variabel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3390900"/>
            <a:ext cx="2895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3434834"/>
            <a:ext cx="3136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</a:rPr>
              <a:t>Inisialisasi</a:t>
            </a:r>
            <a:r>
              <a:rPr lang="en-US" sz="1400" dirty="0" smtClean="0">
                <a:solidFill>
                  <a:srgbClr val="0070C0"/>
                </a:solidFill>
              </a:rPr>
              <a:t> 2 </a:t>
            </a:r>
            <a:r>
              <a:rPr lang="en-US" sz="1400" dirty="0" err="1" smtClean="0">
                <a:solidFill>
                  <a:srgbClr val="0070C0"/>
                </a:solidFill>
              </a:rPr>
              <a:t>variabel</a:t>
            </a:r>
            <a:r>
              <a:rPr lang="en-US" sz="1400" dirty="0" smtClean="0">
                <a:solidFill>
                  <a:srgbClr val="0070C0"/>
                </a:solidFill>
              </a:rPr>
              <a:t>, &amp; </a:t>
            </a:r>
            <a:r>
              <a:rPr lang="en-US" sz="1400" dirty="0" err="1" smtClean="0">
                <a:solidFill>
                  <a:srgbClr val="0070C0"/>
                </a:solidFill>
              </a:rPr>
              <a:t>hitung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hasil</a:t>
            </a:r>
            <a:r>
              <a:rPr lang="en-US" sz="1400" dirty="0" smtClean="0">
                <a:solidFill>
                  <a:srgbClr val="0070C0"/>
                </a:solidFill>
              </a:rPr>
              <a:t> mod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3848100"/>
            <a:ext cx="2133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19400" y="3845123"/>
            <a:ext cx="284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Tentukan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ganjil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</a:rPr>
              <a:t>genap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dari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hasil</a:t>
            </a:r>
            <a:r>
              <a:rPr lang="en-US" sz="1400" dirty="0" smtClean="0">
                <a:solidFill>
                  <a:srgbClr val="FF0000"/>
                </a:solidFill>
              </a:rPr>
              <a:t> mod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78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09700"/>
            <a:ext cx="497205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16380"/>
            <a:ext cx="33242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74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prodi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lvl="1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r>
              <a:rPr lang="en-US" dirty="0" err="1" smtClean="0"/>
              <a:t>Masukan</a:t>
            </a:r>
            <a:r>
              <a:rPr lang="en-US" dirty="0" smtClean="0"/>
              <a:t> MI/mi/</a:t>
            </a:r>
            <a:r>
              <a:rPr lang="en-US" dirty="0" err="1" smtClean="0"/>
              <a:t>Mi</a:t>
            </a:r>
            <a:r>
              <a:rPr lang="en-US" dirty="0" smtClean="0"/>
              <a:t>/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49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Proses </a:t>
            </a:r>
            <a:r>
              <a:rPr lang="en-US" sz="3600" dirty="0" err="1" smtClean="0"/>
              <a:t>Menggabungkan</a:t>
            </a:r>
            <a:r>
              <a:rPr lang="en-US" sz="3600" dirty="0" smtClean="0"/>
              <a:t> String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writeln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write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smtClean="0"/>
              <a:t>string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/>
              <a:t>layar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smtClean="0"/>
              <a:t>string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petik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String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diapit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petik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Hai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’);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write(‘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Hai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97330"/>
            <a:ext cx="25837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 </a:t>
            </a:r>
            <a:r>
              <a:rPr lang="en-US" dirty="0" err="1"/>
              <a:t>NomorSatu</a:t>
            </a:r>
            <a:r>
              <a:rPr lang="en-US" dirty="0" smtClean="0"/>
              <a:t>;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crt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BEGIN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clrscr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en-US" b="1" dirty="0" err="1">
                <a:solidFill>
                  <a:srgbClr val="FF0000"/>
                </a:solidFill>
              </a:rPr>
              <a:t>writeln</a:t>
            </a:r>
            <a:r>
              <a:rPr lang="en-US" b="1" dirty="0">
                <a:solidFill>
                  <a:srgbClr val="FF0000"/>
                </a:solidFill>
              </a:rPr>
              <a:t>('Hello World</a:t>
            </a:r>
            <a:r>
              <a:rPr lang="en-US" b="1" dirty="0" smtClean="0">
                <a:solidFill>
                  <a:srgbClr val="FF0000"/>
                </a:solidFill>
              </a:rPr>
              <a:t>');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readln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END.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97330"/>
            <a:ext cx="3119437" cy="163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14700"/>
            <a:ext cx="2590800" cy="143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string </a:t>
            </a:r>
            <a:r>
              <a:rPr lang="en-US" dirty="0" err="1" smtClean="0"/>
              <a:t>bentukan</a:t>
            </a:r>
            <a:r>
              <a:rPr lang="en-US" dirty="0" smtClean="0"/>
              <a:t> (yang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) TIDAK DAPAT </a:t>
            </a:r>
            <a:r>
              <a:rPr lang="en-US" dirty="0" err="1" smtClean="0"/>
              <a:t>digabung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string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(,)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1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09700"/>
            <a:ext cx="341228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 </a:t>
            </a:r>
            <a:r>
              <a:rPr lang="en-US" dirty="0" err="1"/>
              <a:t>NomorTiga</a:t>
            </a:r>
            <a:r>
              <a:rPr lang="en-US" dirty="0"/>
              <a:t>;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crt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  <a:p>
            <a:r>
              <a:rPr lang="en-US" dirty="0"/>
              <a:t>VAR</a:t>
            </a:r>
          </a:p>
          <a:p>
            <a:r>
              <a:rPr lang="en-US" dirty="0"/>
              <a:t>    </a:t>
            </a:r>
            <a:r>
              <a:rPr lang="en-US" dirty="0" err="1"/>
              <a:t>nama:string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BEGIN</a:t>
            </a:r>
          </a:p>
          <a:p>
            <a:r>
              <a:rPr lang="en-US" dirty="0"/>
              <a:t>    write('</a:t>
            </a:r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: ');</a:t>
            </a:r>
          </a:p>
          <a:p>
            <a:r>
              <a:rPr lang="en-US" dirty="0"/>
              <a:t>    </a:t>
            </a:r>
            <a:r>
              <a:rPr lang="en-US" dirty="0" err="1"/>
              <a:t>readln</a:t>
            </a:r>
            <a:r>
              <a:rPr lang="en-US" dirty="0"/>
              <a:t>(</a:t>
            </a:r>
            <a:r>
              <a:rPr lang="en-US" dirty="0" err="1"/>
              <a:t>nama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b="1" dirty="0" err="1">
                <a:solidFill>
                  <a:srgbClr val="FF0000"/>
                </a:solidFill>
              </a:rPr>
              <a:t>writeln</a:t>
            </a:r>
            <a:r>
              <a:rPr lang="en-US" b="1" dirty="0">
                <a:solidFill>
                  <a:srgbClr val="FF0000"/>
                </a:solidFill>
              </a:rPr>
              <a:t>('</a:t>
            </a:r>
            <a:r>
              <a:rPr lang="en-US" b="1" dirty="0" err="1">
                <a:solidFill>
                  <a:srgbClr val="FF0000"/>
                </a:solidFill>
              </a:rPr>
              <a:t>Hai</a:t>
            </a:r>
            <a:r>
              <a:rPr lang="en-US" b="1" dirty="0">
                <a:solidFill>
                  <a:srgbClr val="FF0000"/>
                </a:solidFill>
              </a:rPr>
              <a:t> ',</a:t>
            </a:r>
            <a:r>
              <a:rPr lang="en-US" b="1" dirty="0" err="1">
                <a:solidFill>
                  <a:srgbClr val="FF0000"/>
                </a:solidFill>
              </a:rPr>
              <a:t>nama</a:t>
            </a:r>
            <a:r>
              <a:rPr lang="en-US" b="1" dirty="0">
                <a:solidFill>
                  <a:srgbClr val="FF0000"/>
                </a:solidFill>
              </a:rPr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readln</a:t>
            </a:r>
            <a:r>
              <a:rPr lang="en-US" dirty="0"/>
              <a:t>;</a:t>
            </a:r>
          </a:p>
          <a:p>
            <a:r>
              <a:rPr lang="en-US" dirty="0"/>
              <a:t>END.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402080"/>
            <a:ext cx="3352800" cy="267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31" y="4152900"/>
            <a:ext cx="24955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42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2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/</a:t>
            </a:r>
            <a:r>
              <a:rPr lang="en-US" dirty="0" err="1" smtClean="0"/>
              <a:t>kampus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%</a:t>
            </a:r>
            <a:r>
              <a:rPr lang="en-US" dirty="0" err="1" smtClean="0"/>
              <a:t>namaDosen</a:t>
            </a:r>
            <a:r>
              <a:rPr lang="en-US" dirty="0" smtClean="0"/>
              <a:t>% </a:t>
            </a:r>
            <a:r>
              <a:rPr lang="en-US" dirty="0" err="1" smtClean="0"/>
              <a:t>dan</a:t>
            </a:r>
            <a:r>
              <a:rPr lang="en-US" dirty="0" smtClean="0"/>
              <a:t> %</a:t>
            </a:r>
            <a:r>
              <a:rPr lang="en-US" dirty="0" err="1" smtClean="0"/>
              <a:t>namaKampus</a:t>
            </a:r>
            <a:r>
              <a:rPr lang="en-US" dirty="0" smtClean="0"/>
              <a:t>%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947005"/>
            <a:ext cx="589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, %</a:t>
            </a:r>
            <a:r>
              <a:rPr lang="en-US" sz="2000" dirty="0" err="1" smtClean="0"/>
              <a:t>namaDosen</a:t>
            </a:r>
            <a:r>
              <a:rPr lang="en-US" sz="2000" dirty="0" smtClean="0"/>
              <a:t>% </a:t>
            </a:r>
            <a:r>
              <a:rPr lang="en-US" sz="2000" dirty="0" err="1" smtClean="0"/>
              <a:t>dari</a:t>
            </a:r>
            <a:r>
              <a:rPr lang="en-US" sz="2000" dirty="0" smtClean="0"/>
              <a:t> %</a:t>
            </a:r>
            <a:r>
              <a:rPr lang="en-US" sz="2000" dirty="0" err="1" smtClean="0"/>
              <a:t>namaKampus</a:t>
            </a:r>
            <a:r>
              <a:rPr lang="en-US" sz="2000" dirty="0" smtClean="0"/>
              <a:t>%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688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namaDosen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string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 lvl="1"/>
            <a:r>
              <a:rPr lang="en-US" dirty="0" err="1" smtClean="0"/>
              <a:t>namaKampus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string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/</a:t>
            </a:r>
            <a:r>
              <a:rPr lang="en-US" dirty="0" err="1" smtClean="0"/>
              <a:t>universitas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3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Latihan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82"/>
          <a:stretch/>
        </p:blipFill>
        <p:spPr bwMode="auto">
          <a:xfrm>
            <a:off x="3124200" y="3964245"/>
            <a:ext cx="294894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409700"/>
            <a:ext cx="518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latihanSatu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namaDosen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string;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namaKampus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string;</a:t>
            </a: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write('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Dosen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');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namaDosen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write('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Asal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');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namaKampus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Selamat</a:t>
            </a: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datang</a:t>
            </a: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',</a:t>
            </a:r>
            <a:r>
              <a:rPr lang="en-US" sz="1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namaDosen</a:t>
            </a: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,' </a:t>
            </a:r>
            <a:r>
              <a:rPr lang="en-US" sz="1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',</a:t>
            </a:r>
            <a:r>
              <a:rPr lang="en-US" sz="1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namaKampus</a:t>
            </a: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981" y="1333500"/>
            <a:ext cx="469582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8"/>
          <a:stretch/>
        </p:blipFill>
        <p:spPr bwMode="auto">
          <a:xfrm>
            <a:off x="4429125" y="3009900"/>
            <a:ext cx="4698681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5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2 </a:t>
            </a:r>
            <a:r>
              <a:rPr lang="en-US" dirty="0" err="1" smtClean="0"/>
              <a:t>bilangan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pembagiannya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program: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619500"/>
            <a:ext cx="3094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Angka</a:t>
            </a:r>
            <a:r>
              <a:rPr lang="en-US" dirty="0" smtClean="0"/>
              <a:t> 1: 4                  (</a:t>
            </a:r>
            <a:r>
              <a:rPr lang="en-US" dirty="0" err="1" smtClean="0"/>
              <a:t>masukan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Angka</a:t>
            </a:r>
            <a:r>
              <a:rPr lang="en-US" dirty="0" smtClean="0"/>
              <a:t> 2: 2                  (</a:t>
            </a:r>
            <a:r>
              <a:rPr lang="en-US" dirty="0" err="1" smtClean="0"/>
              <a:t>masukan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4/2 = 2.0   (</a:t>
            </a:r>
            <a:r>
              <a:rPr lang="en-US" dirty="0" err="1" smtClean="0"/>
              <a:t>keluaran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0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536</Words>
  <Application>Microsoft Office PowerPoint</Application>
  <PresentationFormat>On-screen Show (16:10)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Dasar Algoritma &amp; Pemrograman </vt:lpstr>
      <vt:lpstr>Proses Menggabungkan String</vt:lpstr>
      <vt:lpstr>Contoh</vt:lpstr>
      <vt:lpstr>Catatan</vt:lpstr>
      <vt:lpstr>Contoh</vt:lpstr>
      <vt:lpstr>Latihan</vt:lpstr>
      <vt:lpstr>Pembahasan Latihan</vt:lpstr>
      <vt:lpstr>Pembahasan Latihan</vt:lpstr>
      <vt:lpstr>Latihan</vt:lpstr>
      <vt:lpstr>Latihan</vt:lpstr>
      <vt:lpstr>Pengkondisian</vt:lpstr>
      <vt:lpstr>Contoh</vt:lpstr>
      <vt:lpstr>Contoh</vt:lpstr>
      <vt:lpstr>Contoh</vt:lpstr>
      <vt:lpstr>Latihan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Algoritma &amp; Pemrograman</dc:title>
  <dc:creator>Eja</dc:creator>
  <cp:lastModifiedBy>Eja</cp:lastModifiedBy>
  <cp:revision>18</cp:revision>
  <dcterms:created xsi:type="dcterms:W3CDTF">2015-06-04T04:12:48Z</dcterms:created>
  <dcterms:modified xsi:type="dcterms:W3CDTF">2015-06-18T09:41:32Z</dcterms:modified>
</cp:coreProperties>
</file>