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4" r:id="rId16"/>
    <p:sldId id="273" r:id="rId17"/>
    <p:sldId id="269" r:id="rId18"/>
    <p:sldId id="270" r:id="rId1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96" y="-7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4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81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8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3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2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8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0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8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9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4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9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07760-6ECC-4637-812D-2583B174C2D2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9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1333500"/>
            <a:ext cx="3711272" cy="3808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aksesArray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uses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crt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05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TYPE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larikBilangan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= array[1..5] of integer;</a:t>
            </a:r>
          </a:p>
          <a:p>
            <a:endParaRPr lang="en-US" sz="105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VAR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larikBilangan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05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clrscr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[1]:=20;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[2]:=-6;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[3]:=17;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[4]:=3;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[5]:=88;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('Array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pertama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: ',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[1]);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('Array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kedua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 : ',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[2]);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('Array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ketiga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: ',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[3]);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('Array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keempat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: ',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[4]);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('Array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kelima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 : ',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[5]);</a:t>
            </a: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05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4059384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57300"/>
            <a:ext cx="4257675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704975"/>
            <a:ext cx="24669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456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array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kelima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(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readln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78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988" y="1333500"/>
            <a:ext cx="277177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028700"/>
            <a:ext cx="40957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3481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smtClean="0"/>
              <a:t>1 di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array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26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pencacahan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Pencacah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‘</a:t>
            </a:r>
            <a:r>
              <a:rPr lang="en-US" dirty="0" err="1" smtClean="0"/>
              <a:t>indeks</a:t>
            </a:r>
            <a:r>
              <a:rPr lang="en-US" dirty="0" smtClean="0"/>
              <a:t>’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pengaksesan</a:t>
            </a:r>
            <a:r>
              <a:rPr lang="en-US" dirty="0" smtClean="0"/>
              <a:t> array</a:t>
            </a:r>
          </a:p>
          <a:p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pencacah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31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3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181100"/>
            <a:ext cx="46101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9707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5 string: </a:t>
            </a:r>
            <a:r>
              <a:rPr lang="en-US" dirty="0" err="1" smtClean="0"/>
              <a:t>aku</a:t>
            </a:r>
            <a:r>
              <a:rPr lang="en-US" dirty="0" smtClean="0"/>
              <a:t>, </a:t>
            </a:r>
            <a:r>
              <a:rPr lang="en-US" dirty="0" err="1" smtClean="0"/>
              <a:t>suka</a:t>
            </a:r>
            <a:r>
              <a:rPr lang="en-US" dirty="0" smtClean="0"/>
              <a:t>, </a:t>
            </a:r>
            <a:r>
              <a:rPr lang="en-US" dirty="0" err="1" smtClean="0"/>
              <a:t>belajar</a:t>
            </a:r>
            <a:r>
              <a:rPr lang="en-US" dirty="0" smtClean="0"/>
              <a:t>, </a:t>
            </a:r>
            <a:r>
              <a:rPr lang="en-US" dirty="0" err="1" smtClean="0"/>
              <a:t>dasar</a:t>
            </a:r>
            <a:r>
              <a:rPr lang="en-US" dirty="0" smtClean="0"/>
              <a:t>, </a:t>
            </a:r>
            <a:r>
              <a:rPr lang="en-US" dirty="0" err="1" smtClean="0"/>
              <a:t>algoritma</a:t>
            </a:r>
            <a:r>
              <a:rPr lang="en-US" dirty="0" smtClean="0"/>
              <a:t>. </a:t>
            </a:r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berurut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array,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array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431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program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5 </a:t>
            </a:r>
            <a:r>
              <a:rPr lang="en-US" dirty="0" err="1" smtClean="0"/>
              <a:t>karakter</a:t>
            </a:r>
            <a:r>
              <a:rPr lang="en-US" dirty="0" smtClean="0"/>
              <a:t>: i, m, 3, d. </a:t>
            </a:r>
            <a:r>
              <a:rPr lang="en-US" dirty="0" err="1"/>
              <a:t>Simpan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berurut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array,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tampilkan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array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terbalik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78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Perulangan</a:t>
            </a:r>
            <a:r>
              <a:rPr lang="en-US" dirty="0" smtClean="0"/>
              <a:t> 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095500"/>
            <a:ext cx="26661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do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aksi1;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aksi2;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aksi3;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END;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41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“Hello %</a:t>
            </a:r>
            <a:r>
              <a:rPr lang="en-US" dirty="0" err="1" smtClean="0"/>
              <a:t>nama</a:t>
            </a:r>
            <a:r>
              <a:rPr lang="en-US" dirty="0" smtClean="0"/>
              <a:t>%” </a:t>
            </a:r>
            <a:r>
              <a:rPr lang="en-US" dirty="0" err="1" smtClean="0"/>
              <a:t>sebanyak</a:t>
            </a:r>
            <a:r>
              <a:rPr lang="en-US" dirty="0" smtClean="0"/>
              <a:t> 10x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 while. </a:t>
            </a:r>
          </a:p>
          <a:p>
            <a:r>
              <a:rPr lang="en-US" dirty="0" smtClean="0"/>
              <a:t>%</a:t>
            </a:r>
            <a:r>
              <a:rPr lang="en-US" dirty="0" err="1" smtClean="0"/>
              <a:t>nama</a:t>
            </a:r>
            <a:r>
              <a:rPr lang="en-US" dirty="0" smtClean="0"/>
              <a:t>%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02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409700"/>
            <a:ext cx="2787943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perulangan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uses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crt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VAR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: string;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cacah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: integer;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clrscr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write('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Masukkan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: ');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cacah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:= 1;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while 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cacah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&lt;= 10) do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BEGIN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('Hello ',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cacah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:= cacah+1;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END;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51"/>
          <a:stretch/>
        </p:blipFill>
        <p:spPr bwMode="auto">
          <a:xfrm>
            <a:off x="5029200" y="1409701"/>
            <a:ext cx="3448050" cy="3402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113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019300"/>
            <a:ext cx="207645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38300"/>
            <a:ext cx="411480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8138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Menggunakan</a:t>
            </a:r>
            <a:r>
              <a:rPr lang="en-US" dirty="0" smtClean="0"/>
              <a:t> n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 </a:t>
            </a:r>
            <a:r>
              <a:rPr lang="en-US" dirty="0" err="1" smtClean="0"/>
              <a:t>nama</a:t>
            </a:r>
            <a:endParaRPr lang="en-US" dirty="0" smtClean="0"/>
          </a:p>
          <a:p>
            <a:r>
              <a:rPr lang="en-US" dirty="0" err="1" smtClean="0"/>
              <a:t>Pengaksesan</a:t>
            </a:r>
            <a:r>
              <a:rPr lang="en-US" dirty="0" smtClean="0"/>
              <a:t> array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indeks-nya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Pengaksesan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kurung</a:t>
            </a:r>
            <a:r>
              <a:rPr lang="en-US" dirty="0" smtClean="0"/>
              <a:t> </a:t>
            </a:r>
            <a:r>
              <a:rPr lang="en-US" dirty="0" err="1" smtClean="0"/>
              <a:t>siku</a:t>
            </a:r>
            <a:r>
              <a:rPr lang="en-US" dirty="0" smtClean="0"/>
              <a:t> </a:t>
            </a:r>
            <a:r>
              <a:rPr lang="en-US" dirty="0" err="1" smtClean="0"/>
              <a:t>berpasangan</a:t>
            </a:r>
            <a:r>
              <a:rPr lang="en-US" dirty="0" smtClean="0"/>
              <a:t> (‘[ ]’)</a:t>
            </a:r>
          </a:p>
          <a:p>
            <a:pPr lvl="1"/>
            <a:r>
              <a:rPr lang="en-US" dirty="0" smtClean="0"/>
              <a:t>Array “a”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a[1]</a:t>
            </a:r>
          </a:p>
          <a:p>
            <a:pPr lvl="1"/>
            <a:r>
              <a:rPr lang="en-US" dirty="0" smtClean="0"/>
              <a:t>Array “</a:t>
            </a:r>
            <a:r>
              <a:rPr lang="en-US" dirty="0" err="1" smtClean="0"/>
              <a:t>arr</a:t>
            </a:r>
            <a:r>
              <a:rPr lang="en-US" dirty="0" smtClean="0"/>
              <a:t>”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kelima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arr</a:t>
            </a:r>
            <a:r>
              <a:rPr lang="en-US" dirty="0" smtClean="0"/>
              <a:t>[5]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746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array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pendeklarasian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2 syntax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Diletakkan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“VAR” (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deklarasi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Diletakkan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VAR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543300"/>
            <a:ext cx="8042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TYPE </a:t>
            </a:r>
            <a:r>
              <a:rPr lang="en-US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nama_tipe_array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= array[1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..angka_maks] 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of </a:t>
            </a:r>
            <a:r>
              <a:rPr lang="en-US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tipe_data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4545568"/>
            <a:ext cx="4458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nama_variabel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nama_tipe_array</a:t>
            </a:r>
            <a:endParaRPr lang="en-US" b="1" dirty="0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494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array </a:t>
            </a:r>
            <a:r>
              <a:rPr lang="en-US" dirty="0" err="1" smtClean="0"/>
              <a:t>berkapasitas</a:t>
            </a:r>
            <a:r>
              <a:rPr lang="en-US" dirty="0" smtClean="0"/>
              <a:t> 5,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Lalu</a:t>
            </a:r>
            <a:r>
              <a:rPr lang="en-US" dirty="0" smtClean="0"/>
              <a:t>,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array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r>
              <a:rPr lang="en-US" dirty="0" smtClean="0"/>
              <a:t> (</a:t>
            </a:r>
            <a:r>
              <a:rPr lang="en-US" dirty="0" err="1" smtClean="0"/>
              <a:t>dari</a:t>
            </a:r>
            <a:r>
              <a:rPr lang="en-US" dirty="0" smtClean="0"/>
              <a:t> 1-5)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419659"/>
              </p:ext>
            </p:extLst>
          </p:nvPr>
        </p:nvGraphicFramePr>
        <p:xfrm>
          <a:off x="1295400" y="27051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935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array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 integer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 yang </a:t>
            </a:r>
            <a:r>
              <a:rPr lang="en-US" dirty="0" err="1" smtClean="0"/>
              <a:t>disimpan</a:t>
            </a:r>
            <a:endParaRPr lang="en-US" dirty="0" smtClean="0"/>
          </a:p>
          <a:p>
            <a:r>
              <a:rPr lang="en-US" dirty="0" err="1" smtClean="0"/>
              <a:t>Inisialisasi</a:t>
            </a:r>
            <a:r>
              <a:rPr lang="en-US" dirty="0" smtClean="0"/>
              <a:t> array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tercantum</a:t>
            </a:r>
            <a:endParaRPr lang="en-US" dirty="0" smtClean="0"/>
          </a:p>
          <a:p>
            <a:r>
              <a:rPr lang="en-US" dirty="0" err="1" smtClean="0"/>
              <a:t>Tampilkan</a:t>
            </a:r>
            <a:r>
              <a:rPr lang="en-US" dirty="0" smtClean="0"/>
              <a:t> array </a:t>
            </a:r>
            <a:r>
              <a:rPr lang="en-US" dirty="0" err="1" smtClean="0"/>
              <a:t>berurutan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711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506</Words>
  <Application>Microsoft Office PowerPoint</Application>
  <PresentationFormat>On-screen Show (16:10)</PresentationFormat>
  <Paragraphs>100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Dasar Algoritma &amp; Pemrograman </vt:lpstr>
      <vt:lpstr>Perulangan While</vt:lpstr>
      <vt:lpstr>Contoh </vt:lpstr>
      <vt:lpstr>Contoh</vt:lpstr>
      <vt:lpstr>Contoh</vt:lpstr>
      <vt:lpstr>Array</vt:lpstr>
      <vt:lpstr>Array</vt:lpstr>
      <vt:lpstr>Contoh 1</vt:lpstr>
      <vt:lpstr>Penyelesaian Contoh 1 </vt:lpstr>
      <vt:lpstr>Penyelesaian Contoh 1</vt:lpstr>
      <vt:lpstr>Penyelesaian Contoh 1</vt:lpstr>
      <vt:lpstr>Contoh 2</vt:lpstr>
      <vt:lpstr>Penyelesaian Contoh 2</vt:lpstr>
      <vt:lpstr>Contoh 3</vt:lpstr>
      <vt:lpstr>Penyelesaian Contoh 3</vt:lpstr>
      <vt:lpstr>Penyelesaian Contoh 3</vt:lpstr>
      <vt:lpstr>Latihan</vt:lpstr>
      <vt:lpstr>Latihan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 Algoritma &amp; Pemrograman</dc:title>
  <dc:creator>Eja</dc:creator>
  <cp:lastModifiedBy>Eja</cp:lastModifiedBy>
  <cp:revision>23</cp:revision>
  <dcterms:created xsi:type="dcterms:W3CDTF">2015-06-04T04:12:48Z</dcterms:created>
  <dcterms:modified xsi:type="dcterms:W3CDTF">2015-06-19T01:59:01Z</dcterms:modified>
</cp:coreProperties>
</file>