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9" r:id="rId6"/>
    <p:sldId id="284" r:id="rId7"/>
    <p:sldId id="280" r:id="rId8"/>
    <p:sldId id="281" r:id="rId9"/>
    <p:sldId id="278" r:id="rId10"/>
    <p:sldId id="283" r:id="rId11"/>
    <p:sldId id="285" r:id="rId12"/>
    <p:sldId id="282" r:id="rId13"/>
    <p:sldId id="286" r:id="rId14"/>
    <p:sldId id="287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2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7760-6ECC-4637-812D-2583B174C2D2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E463-5E7E-42B7-B366-6B46313F0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09700"/>
            <a:ext cx="446147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fungsiSatu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 integer;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function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a,b:integer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):integer;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BEGIN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(5,6);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pemanggilan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',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324100"/>
            <a:ext cx="35814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2476499"/>
            <a:ext cx="369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Penulisan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prosedur</a:t>
            </a:r>
            <a:r>
              <a:rPr lang="en-US" sz="1600" dirty="0" smtClean="0">
                <a:solidFill>
                  <a:srgbClr val="FF0000"/>
                </a:solidFill>
              </a:rPr>
              <a:t> di </a:t>
            </a:r>
            <a:r>
              <a:rPr lang="en-US" sz="1600" dirty="0" err="1" smtClean="0">
                <a:solidFill>
                  <a:srgbClr val="FF0000"/>
                </a:solidFill>
              </a:rPr>
              <a:t>bawah</a:t>
            </a:r>
            <a:r>
              <a:rPr lang="en-US" sz="1600" dirty="0" smtClean="0">
                <a:solidFill>
                  <a:srgbClr val="FF0000"/>
                </a:solidFill>
              </a:rPr>
              <a:t> VAR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Karena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ada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variabel</a:t>
            </a:r>
            <a:r>
              <a:rPr lang="en-US" sz="1600" dirty="0" smtClean="0">
                <a:solidFill>
                  <a:srgbClr val="FF0000"/>
                </a:solidFill>
              </a:rPr>
              <a:t> “</a:t>
            </a:r>
            <a:r>
              <a:rPr lang="en-US" sz="1600" dirty="0" err="1" smtClean="0">
                <a:solidFill>
                  <a:srgbClr val="FF0000"/>
                </a:solidFill>
              </a:rPr>
              <a:t>hasil</a:t>
            </a:r>
            <a:r>
              <a:rPr lang="en-US" sz="1600" dirty="0" smtClean="0">
                <a:solidFill>
                  <a:srgbClr val="FF0000"/>
                </a:solidFill>
              </a:rPr>
              <a:t>” yang </a:t>
            </a:r>
            <a:r>
              <a:rPr lang="en-US" sz="1600" dirty="0" err="1" smtClean="0">
                <a:solidFill>
                  <a:srgbClr val="FF0000"/>
                </a:solidFill>
              </a:rPr>
              <a:t>dituliskan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24100" y="1943100"/>
            <a:ext cx="800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2133" y="1638300"/>
            <a:ext cx="1759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CC"/>
                </a:solidFill>
              </a:rPr>
              <a:t>2 parameter </a:t>
            </a:r>
            <a:r>
              <a:rPr lang="en-US" sz="1600" dirty="0" err="1" smtClean="0">
                <a:solidFill>
                  <a:srgbClr val="0000CC"/>
                </a:solidFill>
              </a:rPr>
              <a:t>fungsi</a:t>
            </a:r>
            <a:endParaRPr lang="en-US" sz="1600" dirty="0">
              <a:solidFill>
                <a:srgbClr val="0000CC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4000500"/>
            <a:ext cx="2078339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57191" y="3690937"/>
            <a:ext cx="1604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</a:rPr>
              <a:t>Pemanggilan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fungsi</a:t>
            </a:r>
            <a:endParaRPr lang="en-US" sz="1400" dirty="0">
              <a:solidFill>
                <a:srgbClr val="0000CC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4381500"/>
            <a:ext cx="499078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20540" y="4709160"/>
            <a:ext cx="3911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</a:rPr>
              <a:t>Variabel</a:t>
            </a:r>
            <a:r>
              <a:rPr lang="en-US" sz="1400" dirty="0" smtClean="0">
                <a:solidFill>
                  <a:srgbClr val="0000CC"/>
                </a:solidFill>
              </a:rPr>
              <a:t> yang </a:t>
            </a:r>
            <a:r>
              <a:rPr lang="en-US" sz="1400" dirty="0" err="1" smtClean="0">
                <a:solidFill>
                  <a:srgbClr val="0000CC"/>
                </a:solidFill>
              </a:rPr>
              <a:t>menyimpan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hasil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pemanggilan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fungsi</a:t>
            </a:r>
            <a:endParaRPr lang="en-US" sz="1400" dirty="0">
              <a:solidFill>
                <a:srgbClr val="0000CC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57400" y="3238500"/>
            <a:ext cx="3581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3374023"/>
            <a:ext cx="3086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CC"/>
                </a:solidFill>
              </a:rPr>
              <a:t>Memberikan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</a:rPr>
              <a:t>nilai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</a:rPr>
              <a:t>kepada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</a:rPr>
              <a:t>fungsi</a:t>
            </a:r>
            <a:endParaRPr lang="en-US" sz="1600" dirty="0" smtClean="0">
              <a:solidFill>
                <a:srgbClr val="0000CC"/>
              </a:solidFill>
            </a:endParaRPr>
          </a:p>
          <a:p>
            <a:r>
              <a:rPr lang="en-US" sz="1600" dirty="0" err="1" smtClean="0">
                <a:solidFill>
                  <a:srgbClr val="0000CC"/>
                </a:solidFill>
              </a:rPr>
              <a:t>Untuk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</a:rPr>
              <a:t>diberikan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</a:rPr>
              <a:t>ke</a:t>
            </a:r>
            <a:r>
              <a:rPr lang="en-US" sz="1600" dirty="0" smtClean="0">
                <a:solidFill>
                  <a:srgbClr val="0000CC"/>
                </a:solidFill>
              </a:rPr>
              <a:t> program </a:t>
            </a:r>
            <a:r>
              <a:rPr lang="en-US" sz="1600" dirty="0" err="1" smtClean="0">
                <a:solidFill>
                  <a:srgbClr val="0000CC"/>
                </a:solidFill>
              </a:rPr>
              <a:t>utama</a:t>
            </a:r>
            <a:endParaRPr lang="en-US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1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VAR, BEGIN, </a:t>
            </a:r>
            <a:r>
              <a:rPr lang="en-US" dirty="0" err="1"/>
              <a:t>dan</a:t>
            </a:r>
            <a:r>
              <a:rPr lang="en-US" dirty="0"/>
              <a:t> END </a:t>
            </a:r>
            <a:r>
              <a:rPr lang="en-US" dirty="0" err="1"/>
              <a:t>seperti</a:t>
            </a:r>
            <a:r>
              <a:rPr lang="en-US" dirty="0"/>
              <a:t> program </a:t>
            </a:r>
            <a:r>
              <a:rPr lang="en-US" dirty="0" err="1" smtClean="0"/>
              <a:t>utama</a:t>
            </a:r>
            <a:endParaRPr lang="en-US" dirty="0"/>
          </a:p>
          <a:p>
            <a:r>
              <a:rPr lang="en-US" dirty="0" err="1"/>
              <a:t>Perhatikan</a:t>
            </a:r>
            <a:r>
              <a:rPr lang="en-US" dirty="0"/>
              <a:t> END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 smtClean="0"/>
              <a:t>titik</a:t>
            </a:r>
            <a:endParaRPr lang="en-US" dirty="0"/>
          </a:p>
          <a:p>
            <a:r>
              <a:rPr lang="en-US" dirty="0" err="1"/>
              <a:t>Perhatikan</a:t>
            </a:r>
            <a:r>
              <a:rPr lang="en-US" dirty="0"/>
              <a:t> parameter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pemanggilan</a:t>
            </a:r>
            <a:r>
              <a:rPr lang="en-US" dirty="0"/>
              <a:t> </a:t>
            </a:r>
            <a:r>
              <a:rPr lang="en-US" dirty="0" err="1"/>
              <a:t>berjumlah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BEGIN </a:t>
            </a:r>
            <a:r>
              <a:rPr lang="en-US" dirty="0" err="1" smtClean="0"/>
              <a:t>dan</a:t>
            </a:r>
            <a:r>
              <a:rPr lang="en-US" dirty="0" smtClean="0"/>
              <a:t> END;,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write. </a:t>
            </a:r>
          </a:p>
          <a:p>
            <a:r>
              <a:rPr lang="en-US" dirty="0" smtClean="0"/>
              <a:t>Hal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7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9700"/>
            <a:ext cx="40386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62100"/>
            <a:ext cx="29432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50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agar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2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ditambahkan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1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kali, </a:t>
            </a:r>
            <a:r>
              <a:rPr lang="en-US" sz="2400" dirty="0" err="1" smtClean="0"/>
              <a:t>kurang</a:t>
            </a:r>
            <a:r>
              <a:rPr lang="en-US" sz="2400" dirty="0" smtClean="0"/>
              <a:t>, mod </a:t>
            </a:r>
            <a:r>
              <a:rPr lang="en-US" sz="2400" dirty="0" err="1" smtClean="0"/>
              <a:t>dan</a:t>
            </a:r>
            <a:r>
              <a:rPr lang="en-US" sz="2400" dirty="0" smtClean="0"/>
              <a:t> div. </a:t>
            </a:r>
            <a:r>
              <a:rPr lang="en-US" sz="2400" dirty="0" err="1" smtClean="0"/>
              <a:t>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28899"/>
            <a:ext cx="3352800" cy="186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76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Pemrograman</a:t>
            </a:r>
            <a:r>
              <a:rPr lang="en-US" dirty="0" smtClean="0"/>
              <a:t> Modular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err="1" smtClean="0"/>
              <a:t>Memecah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2 </a:t>
            </a:r>
            <a:r>
              <a:rPr lang="en-US" sz="2800" dirty="0" err="1" smtClean="0"/>
              <a:t>hal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Prosedur</a:t>
            </a:r>
            <a:r>
              <a:rPr lang="en-US" sz="2400" dirty="0" smtClean="0"/>
              <a:t>: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 smtClean="0"/>
          </a:p>
          <a:p>
            <a:pPr lvl="1"/>
            <a:r>
              <a:rPr lang="en-US" sz="2400" dirty="0" err="1" smtClean="0"/>
              <a:t>Fungsi</a:t>
            </a:r>
            <a:r>
              <a:rPr lang="en-US" sz="2400" dirty="0" smtClean="0"/>
              <a:t>: </a:t>
            </a:r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 smtClean="0"/>
          </a:p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dipanggil</a:t>
            </a:r>
            <a:r>
              <a:rPr lang="en-US" sz="2800" dirty="0" smtClean="0"/>
              <a:t> di program </a:t>
            </a:r>
            <a:r>
              <a:rPr lang="en-US" sz="2800" dirty="0" err="1" smtClean="0"/>
              <a:t>utama</a:t>
            </a:r>
            <a:r>
              <a:rPr lang="en-US" sz="2800" dirty="0" smtClean="0"/>
              <a:t> (</a:t>
            </a:r>
            <a:r>
              <a:rPr lang="en-US" sz="2800" dirty="0" err="1" smtClean="0"/>
              <a:t>antara</a:t>
            </a:r>
            <a:r>
              <a:rPr lang="en-US" sz="2800" dirty="0" smtClean="0"/>
              <a:t> BEGIN </a:t>
            </a:r>
            <a:r>
              <a:rPr lang="en-US" sz="2800" dirty="0" err="1" smtClean="0"/>
              <a:t>dan</a:t>
            </a:r>
            <a:r>
              <a:rPr lang="en-US" sz="2800" dirty="0" smtClean="0"/>
              <a:t> END.)</a:t>
            </a:r>
          </a:p>
          <a:p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di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VAR (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smtClean="0"/>
              <a:t> VAR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VAR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lain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utama</a:t>
            </a:r>
            <a:endParaRPr lang="en-US" sz="2800" dirty="0" smtClean="0"/>
          </a:p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terbagi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parameter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parameter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541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2 </a:t>
            </a:r>
            <a:r>
              <a:rPr lang="en-US" dirty="0" err="1" smtClean="0"/>
              <a:t>bilangan</a:t>
            </a:r>
            <a:r>
              <a:rPr lang="en-US" dirty="0" smtClean="0"/>
              <a:t>.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parameter,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" y="1333500"/>
            <a:ext cx="8534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prosedurSatu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procedure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a,b:integer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VAR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integer;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BEGIN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Penambahan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',a, '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',b,'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',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(3,2);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171700"/>
            <a:ext cx="7162800" cy="1676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13568" y="1802368"/>
            <a:ext cx="198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Penulisan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prosedur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4305300"/>
            <a:ext cx="1371600" cy="304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4305300"/>
            <a:ext cx="358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CC"/>
                </a:solidFill>
              </a:rPr>
              <a:t>Pemanggilan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</a:rPr>
              <a:t>prosedur</a:t>
            </a:r>
            <a:r>
              <a:rPr lang="en-US" sz="1600" dirty="0" smtClean="0">
                <a:solidFill>
                  <a:srgbClr val="0000CC"/>
                </a:solidFill>
              </a:rPr>
              <a:t> di program </a:t>
            </a:r>
            <a:r>
              <a:rPr lang="en-US" sz="1600" dirty="0" err="1" smtClean="0">
                <a:solidFill>
                  <a:srgbClr val="0000CC"/>
                </a:solidFill>
              </a:rPr>
              <a:t>utama</a:t>
            </a:r>
            <a:endParaRPr lang="en-US" sz="1600" dirty="0">
              <a:solidFill>
                <a:srgbClr val="0000CC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819400" y="1802368"/>
            <a:ext cx="304800" cy="44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1445061"/>
            <a:ext cx="1771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 parameter (a </a:t>
            </a:r>
            <a:r>
              <a:rPr lang="en-US" sz="1400" dirty="0" err="1" smtClean="0">
                <a:solidFill>
                  <a:srgbClr val="0000CC"/>
                </a:solidFill>
              </a:rPr>
              <a:t>dan</a:t>
            </a:r>
            <a:r>
              <a:rPr lang="en-US" sz="1400" dirty="0" smtClean="0">
                <a:solidFill>
                  <a:srgbClr val="0000CC"/>
                </a:solidFill>
              </a:rPr>
              <a:t> b)</a:t>
            </a:r>
            <a:endParaRPr lang="en-US" sz="1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9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Prosedur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8750"/>
            <a:ext cx="53244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95700"/>
            <a:ext cx="32480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02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VAR, BEGIN, </a:t>
            </a:r>
            <a:r>
              <a:rPr lang="en-US" dirty="0" err="1" smtClean="0"/>
              <a:t>dan</a:t>
            </a:r>
            <a:r>
              <a:rPr lang="en-US" dirty="0" smtClean="0"/>
              <a:t> END </a:t>
            </a:r>
            <a:r>
              <a:rPr lang="en-US" dirty="0" err="1" smtClean="0"/>
              <a:t>seperti</a:t>
            </a:r>
            <a:r>
              <a:rPr lang="en-US" dirty="0" smtClean="0"/>
              <a:t> program </a:t>
            </a:r>
            <a:r>
              <a:rPr lang="en-US" dirty="0" err="1" smtClean="0"/>
              <a:t>utama</a:t>
            </a:r>
            <a:endParaRPr lang="en-US" dirty="0" smtClean="0"/>
          </a:p>
          <a:p>
            <a:r>
              <a:rPr lang="en-US" dirty="0" err="1" smtClean="0"/>
              <a:t>Perhatikan</a:t>
            </a:r>
            <a:r>
              <a:rPr lang="en-US" dirty="0" smtClean="0"/>
              <a:t> END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agar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2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0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kali, </a:t>
            </a:r>
            <a:r>
              <a:rPr lang="en-US" sz="2400" dirty="0" err="1" smtClean="0"/>
              <a:t>kurang</a:t>
            </a:r>
            <a:r>
              <a:rPr lang="en-US" sz="2400" dirty="0" smtClean="0"/>
              <a:t>, mod </a:t>
            </a:r>
            <a:r>
              <a:rPr lang="en-US" sz="2400" dirty="0" err="1" smtClean="0"/>
              <a:t>dan</a:t>
            </a:r>
            <a:r>
              <a:rPr lang="en-US" sz="2400" dirty="0" smtClean="0"/>
              <a:t> div. </a:t>
            </a:r>
            <a:r>
              <a:rPr lang="en-US" sz="2400" dirty="0" err="1" smtClean="0"/>
              <a:t>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05100"/>
            <a:ext cx="3352800" cy="186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4038600" y="3086100"/>
            <a:ext cx="152400" cy="3048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053840" y="3390900"/>
            <a:ext cx="152400" cy="762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086100"/>
            <a:ext cx="850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</a:rPr>
              <a:t>Masukan</a:t>
            </a:r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618011"/>
            <a:ext cx="826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CC"/>
                </a:solidFill>
              </a:rPr>
              <a:t>Keluaran</a:t>
            </a:r>
            <a:endParaRPr lang="en-US" sz="1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27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menambahkan</a:t>
            </a:r>
            <a:r>
              <a:rPr lang="en-US" dirty="0"/>
              <a:t> 2 </a:t>
            </a:r>
            <a:r>
              <a:rPr lang="en-US" dirty="0" err="1"/>
              <a:t>bilangan</a:t>
            </a:r>
            <a:r>
              <a:rPr lang="en-US" dirty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parameter,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8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488</Words>
  <Application>Microsoft Office PowerPoint</Application>
  <PresentationFormat>On-screen Show (16:10)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Dasar Algoritma &amp; Pemrograman </vt:lpstr>
      <vt:lpstr>Pemrograman Modular</vt:lpstr>
      <vt:lpstr>Contoh Prosedur</vt:lpstr>
      <vt:lpstr>Penyelesaian Prosedur</vt:lpstr>
      <vt:lpstr>Penyelesaian Prosedur</vt:lpstr>
      <vt:lpstr>Catatan Prosedur</vt:lpstr>
      <vt:lpstr>Latihan</vt:lpstr>
      <vt:lpstr>Latihan</vt:lpstr>
      <vt:lpstr>Contoh Fungsi</vt:lpstr>
      <vt:lpstr>Penyelesaian Fungsi</vt:lpstr>
      <vt:lpstr>Catatan Fungsi</vt:lpstr>
      <vt:lpstr>Penyelesaian Fungsi</vt:lpstr>
      <vt:lpstr>Latihan Fungsi</vt:lpstr>
      <vt:lpstr>Latihan Fungsi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Algoritma &amp; Pemrograman</dc:title>
  <dc:creator>Eja</dc:creator>
  <cp:lastModifiedBy>Eja</cp:lastModifiedBy>
  <cp:revision>35</cp:revision>
  <dcterms:created xsi:type="dcterms:W3CDTF">2015-06-04T04:12:48Z</dcterms:created>
  <dcterms:modified xsi:type="dcterms:W3CDTF">2015-06-20T14:44:20Z</dcterms:modified>
</cp:coreProperties>
</file>