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7760-6ECC-4637-812D-2583B174C2D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Program (Pascal)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09700"/>
            <a:ext cx="2819400" cy="2585323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NomorSatu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err="1" smtClean="0"/>
              <a:t>crt</a:t>
            </a:r>
            <a:r>
              <a:rPr lang="en-US" dirty="0" smtClean="0"/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('Hello World');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readln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48150" y="1451610"/>
            <a:ext cx="4572000" cy="397031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sp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NomorDua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author: </a:t>
            </a:r>
            <a:r>
              <a:rPr lang="en-US" dirty="0" err="1" smtClean="0"/>
              <a:t>Eja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err="1" smtClean="0"/>
              <a:t>crt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VAR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angka:integer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BEGIN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angka</a:t>
            </a:r>
            <a:r>
              <a:rPr lang="en-US" dirty="0" smtClean="0"/>
              <a:t>:=</a:t>
            </a:r>
            <a:r>
              <a:rPr lang="en-US" dirty="0" smtClean="0"/>
              <a:t>10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: ',</a:t>
            </a:r>
            <a:r>
              <a:rPr lang="en-US" dirty="0" err="1" smtClean="0"/>
              <a:t>angka</a:t>
            </a:r>
            <a:r>
              <a:rPr lang="en-US" dirty="0" smtClean="0"/>
              <a:t>);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readln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Program (Pascal)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409700"/>
            <a:ext cx="3429000" cy="341632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NomorTiga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author: </a:t>
            </a:r>
            <a:r>
              <a:rPr lang="en-US" dirty="0" err="1" smtClean="0"/>
              <a:t>Eja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 smtClean="0"/>
              <a:t>VAR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nama:string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 write('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: ');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readln</a:t>
            </a:r>
            <a:r>
              <a:rPr lang="en-US" dirty="0" smtClean="0"/>
              <a:t>(</a:t>
            </a:r>
            <a:r>
              <a:rPr lang="en-US" dirty="0" err="1" smtClean="0"/>
              <a:t>nama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en-US" dirty="0" err="1" smtClean="0"/>
              <a:t>Hai</a:t>
            </a:r>
            <a:r>
              <a:rPr lang="en-US" dirty="0" smtClean="0"/>
              <a:t> ',</a:t>
            </a:r>
            <a:r>
              <a:rPr lang="en-US" dirty="0" err="1" smtClean="0"/>
              <a:t>nama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readln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Kasus-Kasus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prodi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jalannya</a:t>
            </a:r>
            <a:r>
              <a:rPr lang="en-US" sz="2400" dirty="0" smtClean="0"/>
              <a:t> program:</a:t>
            </a:r>
            <a:br>
              <a:rPr lang="en-US" sz="2400" dirty="0" smtClean="0"/>
            </a:br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Gon</a:t>
            </a:r>
            <a:r>
              <a:rPr lang="en-US" sz="2400" dirty="0" smtClean="0"/>
              <a:t> </a:t>
            </a:r>
            <a:r>
              <a:rPr lang="en-US" sz="2400" dirty="0" err="1" smtClean="0"/>
              <a:t>Freecs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Prodi: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&gt;&gt; </a:t>
            </a:r>
            <a:r>
              <a:rPr lang="en-US" sz="2400" dirty="0" err="1" smtClean="0"/>
              <a:t>Hai</a:t>
            </a:r>
            <a:r>
              <a:rPr lang="en-US" sz="2400" dirty="0" smtClean="0"/>
              <a:t>, </a:t>
            </a:r>
            <a:r>
              <a:rPr lang="en-US" sz="2400" dirty="0" err="1" smtClean="0"/>
              <a:t>Gon</a:t>
            </a:r>
            <a:r>
              <a:rPr lang="en-US" sz="2400" dirty="0" smtClean="0"/>
              <a:t> </a:t>
            </a:r>
            <a:r>
              <a:rPr lang="en-US" sz="2400" dirty="0" err="1" smtClean="0"/>
              <a:t>Freecs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Informatika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34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Kasus-Kasus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umur</a:t>
            </a:r>
            <a:r>
              <a:rPr lang="en-US" sz="2400" dirty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2015.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jalannya</a:t>
            </a:r>
            <a:r>
              <a:rPr lang="en-US" sz="2400" dirty="0" smtClean="0"/>
              <a:t> program</a:t>
            </a:r>
            <a:br>
              <a:rPr lang="en-US" sz="2400" dirty="0" smtClean="0"/>
            </a:br>
            <a:r>
              <a:rPr lang="en-US" sz="2400" dirty="0" err="1" smtClean="0"/>
              <a:t>Nama</a:t>
            </a:r>
            <a:r>
              <a:rPr lang="en-US" sz="2400" dirty="0" smtClean="0"/>
              <a:t>: </a:t>
            </a:r>
            <a:r>
              <a:rPr lang="en-US" sz="2400" dirty="0" err="1" smtClean="0"/>
              <a:t>Killua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: 2005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&gt;&gt; </a:t>
            </a:r>
            <a:r>
              <a:rPr lang="en-US" sz="2400" dirty="0" err="1" smtClean="0"/>
              <a:t>Hai</a:t>
            </a:r>
            <a:r>
              <a:rPr lang="en-US" sz="2400" dirty="0" smtClean="0"/>
              <a:t>, </a:t>
            </a:r>
            <a:r>
              <a:rPr lang="en-US" sz="2400" dirty="0" err="1" smtClean="0"/>
              <a:t>Killua</a:t>
            </a:r>
            <a:r>
              <a:rPr lang="en-US" sz="2400" dirty="0" smtClean="0"/>
              <a:t>…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2015, </a:t>
            </a:r>
            <a:r>
              <a:rPr lang="en-US" sz="2400" dirty="0" err="1" smtClean="0"/>
              <a:t>umur</a:t>
            </a:r>
            <a:r>
              <a:rPr lang="en-US" sz="2400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 10 </a:t>
            </a:r>
            <a:r>
              <a:rPr lang="en-US" sz="2400" dirty="0" err="1" smtClean="0"/>
              <a:t>tahun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4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Kasus-Kasus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2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4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rata-rata 5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Kasus-Kasus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Reamur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celcius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Tipe</a:t>
            </a:r>
            <a:r>
              <a:rPr lang="en-US" sz="3600" dirty="0" smtClean="0"/>
              <a:t> Data, 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&amp; </a:t>
            </a:r>
            <a:r>
              <a:rPr lang="en-US" sz="3600" dirty="0" err="1" smtClean="0"/>
              <a:t>Konstanta</a:t>
            </a:r>
            <a:r>
              <a:rPr lang="en-US" sz="3600" dirty="0" smtClean="0"/>
              <a:t> (Pascal)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Variabel</a:t>
            </a:r>
            <a:r>
              <a:rPr lang="en-US" sz="2400" dirty="0" smtClean="0"/>
              <a:t>: </a:t>
            </a:r>
            <a:r>
              <a:rPr lang="en-US" sz="2400" dirty="0" err="1" smtClean="0"/>
              <a:t>tempat</a:t>
            </a:r>
            <a:r>
              <a:rPr lang="en-US" sz="2400" dirty="0" smtClean="0"/>
              <a:t>/</a:t>
            </a:r>
            <a:r>
              <a:rPr lang="en-US" sz="2400" dirty="0" err="1" smtClean="0"/>
              <a:t>penampung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Tipe</a:t>
            </a:r>
            <a:r>
              <a:rPr lang="en-US" sz="2400" dirty="0" smtClean="0"/>
              <a:t> data Pascal: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 true/false/3 &gt; 6</a:t>
            </a:r>
            <a:endParaRPr lang="en-US" sz="20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i</a:t>
            </a:r>
            <a:r>
              <a:rPr lang="en-US" sz="2000" dirty="0" smtClean="0"/>
              <a:t>nteger (</a:t>
            </a:r>
            <a:r>
              <a:rPr lang="en-US" sz="2000" dirty="0" err="1" smtClean="0"/>
              <a:t>bilangan</a:t>
            </a:r>
            <a:r>
              <a:rPr lang="en-US" sz="2000" dirty="0"/>
              <a:t>/</a:t>
            </a:r>
            <a:r>
              <a:rPr lang="en-US" sz="2000" dirty="0" err="1" smtClean="0"/>
              <a:t>angka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 29/78</a:t>
            </a:r>
            <a:endParaRPr lang="en-US" sz="20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real (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/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berkoma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 3.14/2.87</a:t>
            </a:r>
            <a:endParaRPr lang="en-US" sz="20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s</a:t>
            </a:r>
            <a:r>
              <a:rPr lang="en-US" sz="2000" dirty="0" smtClean="0"/>
              <a:t>tring (</a:t>
            </a:r>
            <a:r>
              <a:rPr lang="en-US" sz="2000" dirty="0" err="1" smtClean="0"/>
              <a:t>huruf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‘_____’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 smtClean="0"/>
              <a:t>char (1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‘_’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400" dirty="0" err="1" smtClean="0">
                <a:sym typeface="Wingdings" pitchFamily="2" charset="2"/>
              </a:rPr>
              <a:t>Konstanta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variabel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tapi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sifatnya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diubah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03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(Pascal)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3810000" cy="281939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: </a:t>
            </a:r>
          </a:p>
          <a:p>
            <a:pPr marL="857250" lvl="1" indent="-457200"/>
            <a:r>
              <a:rPr lang="en-US" sz="2000" dirty="0" err="1" smtClean="0"/>
              <a:t>Penambahan</a:t>
            </a:r>
            <a:r>
              <a:rPr lang="en-US" sz="2000" dirty="0" smtClean="0"/>
              <a:t>: (+)</a:t>
            </a:r>
          </a:p>
          <a:p>
            <a:pPr marL="857250" lvl="1" indent="-457200"/>
            <a:r>
              <a:rPr lang="en-US" sz="2000" dirty="0" err="1" smtClean="0"/>
              <a:t>Pengurangan</a:t>
            </a:r>
            <a:r>
              <a:rPr lang="en-US" sz="2000" dirty="0" smtClean="0"/>
              <a:t>: (-)</a:t>
            </a:r>
          </a:p>
          <a:p>
            <a:pPr marL="857250" lvl="1" indent="-457200"/>
            <a:r>
              <a:rPr lang="en-US" sz="2000" dirty="0" err="1" smtClean="0"/>
              <a:t>Perkalian</a:t>
            </a:r>
            <a:r>
              <a:rPr lang="en-US" sz="2000" dirty="0" smtClean="0"/>
              <a:t>: (*)</a:t>
            </a:r>
          </a:p>
          <a:p>
            <a:pPr marL="857250" lvl="1" indent="-457200"/>
            <a:r>
              <a:rPr lang="en-US" sz="2000" dirty="0" err="1" smtClean="0"/>
              <a:t>Pembagian</a:t>
            </a:r>
            <a:r>
              <a:rPr lang="en-US" sz="2000" dirty="0" smtClean="0"/>
              <a:t>: (/)</a:t>
            </a:r>
          </a:p>
          <a:p>
            <a:pPr marL="857250" lvl="1" indent="-457200"/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: (div)</a:t>
            </a:r>
          </a:p>
          <a:p>
            <a:pPr marL="857250" lvl="1" indent="-457200"/>
            <a:r>
              <a:rPr lang="en-US" sz="2000" dirty="0" err="1" smtClean="0"/>
              <a:t>Sisa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: (mod)</a:t>
            </a:r>
          </a:p>
          <a:p>
            <a:pPr marL="857250" lvl="1" indent="-457200"/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333500"/>
            <a:ext cx="3810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: </a:t>
            </a:r>
          </a:p>
          <a:p>
            <a:pPr marL="857250" lvl="1" indent="-457200"/>
            <a:r>
              <a:rPr lang="en-US" sz="2000" dirty="0" smtClean="0"/>
              <a:t>Kecil: (&lt;)</a:t>
            </a:r>
          </a:p>
          <a:p>
            <a:pPr marL="857250" lvl="1" indent="-457200"/>
            <a:r>
              <a:rPr lang="en-US" sz="2000" dirty="0" err="1" smtClean="0"/>
              <a:t>Besar</a:t>
            </a:r>
            <a:r>
              <a:rPr lang="en-US" sz="2000" dirty="0" smtClean="0"/>
              <a:t>: (&gt;)</a:t>
            </a:r>
          </a:p>
          <a:p>
            <a:pPr marL="857250" lvl="1" indent="-457200"/>
            <a:r>
              <a:rPr lang="en-US" sz="2000" dirty="0" err="1" smtClean="0"/>
              <a:t>Sama</a:t>
            </a:r>
            <a:r>
              <a:rPr lang="en-US" sz="2000" dirty="0" smtClean="0"/>
              <a:t>: (=)</a:t>
            </a:r>
          </a:p>
          <a:p>
            <a:pPr marL="857250" lvl="1" indent="-457200"/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: (&lt;&gt;)</a:t>
            </a:r>
          </a:p>
          <a:p>
            <a:pPr marL="400050" lvl="1" indent="0">
              <a:buNone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3543300"/>
            <a:ext cx="3810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: </a:t>
            </a:r>
          </a:p>
          <a:p>
            <a:pPr marL="857250" lvl="1" indent="-457200"/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: (:=)</a:t>
            </a:r>
          </a:p>
          <a:p>
            <a:pPr marL="857250" lvl="1" indent="-457200"/>
            <a:r>
              <a:rPr lang="en-US" sz="2000" dirty="0" err="1" smtClean="0"/>
              <a:t>Prioritas</a:t>
            </a:r>
            <a:r>
              <a:rPr lang="en-US" sz="2000" dirty="0" smtClean="0"/>
              <a:t>: (..)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tanda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kurung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95400" y="1790700"/>
            <a:ext cx="2057400" cy="2438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13599" y="4273034"/>
            <a:ext cx="2021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Perhatikan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Prioritas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Implementasi</a:t>
            </a:r>
            <a:r>
              <a:rPr lang="en-US" sz="2400" dirty="0" smtClean="0"/>
              <a:t>: </a:t>
            </a:r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/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endParaRPr lang="en-US" sz="2400" dirty="0" smtClean="0"/>
          </a:p>
          <a:p>
            <a:r>
              <a:rPr lang="en-US" sz="2400" dirty="0" smtClean="0"/>
              <a:t>IPO: Input-Proses-Output</a:t>
            </a:r>
          </a:p>
          <a:p>
            <a:r>
              <a:rPr lang="en-US" sz="2400" dirty="0" err="1" smtClean="0"/>
              <a:t>Deklarasi</a:t>
            </a:r>
            <a:r>
              <a:rPr lang="en-US" sz="2400" dirty="0" smtClean="0"/>
              <a:t>: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endParaRPr lang="en-US" sz="2400" dirty="0" smtClean="0"/>
          </a:p>
          <a:p>
            <a:r>
              <a:rPr lang="en-US" sz="2400" dirty="0" err="1" smtClean="0"/>
              <a:t>Inisialisasi</a:t>
            </a:r>
            <a:r>
              <a:rPr lang="en-US" sz="2400" dirty="0" smtClean="0"/>
              <a:t>: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4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12</a:t>
            </a:r>
          </a:p>
          <a:p>
            <a:r>
              <a:rPr lang="en-US" dirty="0" smtClean="0"/>
              <a:t>64</a:t>
            </a:r>
          </a:p>
          <a:p>
            <a:r>
              <a:rPr lang="en-US" dirty="0" smtClean="0"/>
              <a:t>27 mod 4</a:t>
            </a:r>
          </a:p>
          <a:p>
            <a:r>
              <a:rPr lang="en-US" dirty="0" smtClean="0"/>
              <a:t>4234.45</a:t>
            </a:r>
          </a:p>
          <a:p>
            <a:r>
              <a:rPr lang="en-US" dirty="0" smtClean="0"/>
              <a:t>237.12</a:t>
            </a:r>
          </a:p>
          <a:p>
            <a:r>
              <a:rPr lang="en-US" dirty="0" smtClean="0"/>
              <a:t>56</a:t>
            </a:r>
          </a:p>
          <a:p>
            <a:r>
              <a:rPr lang="en-US" dirty="0" smtClean="0"/>
              <a:t>‘5’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23 &gt; 56</a:t>
            </a:r>
          </a:p>
          <a:p>
            <a:r>
              <a:rPr lang="en-US" dirty="0" smtClean="0"/>
              <a:t>90 &lt; 43</a:t>
            </a:r>
          </a:p>
          <a:p>
            <a:r>
              <a:rPr lang="en-US" dirty="0" smtClean="0"/>
              <a:t>‘c’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Telkom’</a:t>
            </a:r>
          </a:p>
          <a:p>
            <a:r>
              <a:rPr lang="en-US" dirty="0" smtClean="0"/>
              <a:t>False</a:t>
            </a:r>
          </a:p>
          <a:p>
            <a:r>
              <a:rPr lang="en-US" dirty="0" smtClean="0"/>
              <a:t>892</a:t>
            </a:r>
          </a:p>
          <a:p>
            <a:r>
              <a:rPr lang="en-US" dirty="0" smtClean="0"/>
              <a:t>73/37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33500"/>
            <a:ext cx="4724400" cy="37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8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 := (32 mod 24) &gt; (3 * (27 div 9)) </a:t>
            </a:r>
          </a:p>
          <a:p>
            <a:r>
              <a:rPr lang="en-US" dirty="0" smtClean="0"/>
              <a:t>Y := 3 = (18 div 6)</a:t>
            </a:r>
          </a:p>
          <a:p>
            <a:r>
              <a:rPr lang="en-US" dirty="0" smtClean="0"/>
              <a:t>Z := 7 * (23 + (15 div 3))</a:t>
            </a:r>
          </a:p>
          <a:p>
            <a:r>
              <a:rPr lang="en-US" dirty="0" smtClean="0"/>
              <a:t>N := 7 * 23 + 15 div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Aturan</a:t>
            </a:r>
            <a:r>
              <a:rPr lang="en-US" sz="3600" dirty="0" smtClean="0"/>
              <a:t> </a:t>
            </a:r>
            <a:r>
              <a:rPr lang="en-US" sz="3600" dirty="0" err="1" smtClean="0"/>
              <a:t>Penulisan</a:t>
            </a:r>
            <a:r>
              <a:rPr lang="en-US" sz="3600" dirty="0" smtClean="0"/>
              <a:t> Program (Pascal)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, </a:t>
            </a:r>
            <a:r>
              <a:rPr lang="en-US" sz="2400" dirty="0" err="1" smtClean="0"/>
              <a:t>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 (;)</a:t>
            </a:r>
          </a:p>
          <a:p>
            <a:r>
              <a:rPr lang="en-US" sz="2400" dirty="0" err="1" smtClean="0"/>
              <a:t>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BEGIN, </a:t>
            </a:r>
            <a:r>
              <a:rPr lang="en-US" sz="2400" dirty="0" err="1" smtClean="0"/>
              <a:t>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END;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END di </a:t>
            </a:r>
            <a:r>
              <a:rPr lang="en-US" sz="2400" dirty="0" err="1" smtClean="0"/>
              <a:t>akhir</a:t>
            </a:r>
            <a:r>
              <a:rPr lang="en-US" sz="2400" dirty="0" smtClean="0"/>
              <a:t> program,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(END.)</a:t>
            </a:r>
          </a:p>
          <a:p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indentasi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program</a:t>
            </a:r>
          </a:p>
          <a:p>
            <a:r>
              <a:rPr lang="en-US" sz="2400" dirty="0" err="1" smtClean="0"/>
              <a:t>Komentar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“{”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“}”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r>
              <a:rPr lang="en-US" sz="2400" dirty="0" smtClean="0"/>
              <a:t>, </a:t>
            </a:r>
            <a:r>
              <a:rPr lang="en-US" sz="2400" dirty="0" err="1" smtClean="0"/>
              <a:t>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VAR.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, </a:t>
            </a:r>
            <a:r>
              <a:rPr lang="en-US" sz="2400" dirty="0" err="1" smtClean="0"/>
              <a:t>hilangkan</a:t>
            </a:r>
            <a:r>
              <a:rPr lang="en-US" sz="2400" dirty="0" smtClean="0"/>
              <a:t> VAR.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3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(Pascal)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Gunakan</a:t>
            </a:r>
            <a:r>
              <a:rPr lang="en-US" sz="2400" dirty="0" smtClean="0"/>
              <a:t> write/</a:t>
            </a:r>
            <a:r>
              <a:rPr lang="en-US" sz="2400" dirty="0" err="1" smtClean="0"/>
              <a:t>writeln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endParaRPr lang="en-US" sz="2400" dirty="0" smtClean="0"/>
          </a:p>
          <a:p>
            <a:r>
              <a:rPr lang="en-US" sz="2400" dirty="0" err="1" smtClean="0"/>
              <a:t>Gunakan</a:t>
            </a:r>
            <a:r>
              <a:rPr lang="en-US" sz="2400" dirty="0" smtClean="0"/>
              <a:t> read/</a:t>
            </a:r>
            <a:r>
              <a:rPr lang="en-US" sz="2400" dirty="0" err="1" smtClean="0"/>
              <a:t>readln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endParaRPr lang="en-US" sz="2400" dirty="0" smtClean="0"/>
          </a:p>
          <a:p>
            <a:r>
              <a:rPr lang="en-US" sz="2400" dirty="0" smtClean="0"/>
              <a:t>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, </a:t>
            </a:r>
            <a:r>
              <a:rPr lang="en-US" sz="2400" dirty="0" err="1" smtClean="0"/>
              <a:t>akhiri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“</a:t>
            </a:r>
            <a:r>
              <a:rPr lang="en-US" sz="2400" dirty="0" err="1" smtClean="0"/>
              <a:t>readln</a:t>
            </a:r>
            <a:r>
              <a:rPr lang="en-US" sz="2400" dirty="0" smtClean="0"/>
              <a:t>”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menyambung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bentukan</a:t>
            </a:r>
            <a:r>
              <a:rPr lang="en-US" sz="2400" dirty="0" smtClean="0"/>
              <a:t>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 (,)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7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553</Words>
  <Application>Microsoft Office PowerPoint</Application>
  <PresentationFormat>On-screen Show (16:10)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Dasar Algoritma &amp; Pemrograman </vt:lpstr>
      <vt:lpstr>Tipe Data, Variabel &amp; Konstanta (Pascal)</vt:lpstr>
      <vt:lpstr>Operasi Nilai (Pascal)</vt:lpstr>
      <vt:lpstr>Istilah-istilah</vt:lpstr>
      <vt:lpstr>Latihan Tipe Data</vt:lpstr>
      <vt:lpstr>Latihan Operasi</vt:lpstr>
      <vt:lpstr>Latihan Operasi</vt:lpstr>
      <vt:lpstr>Aturan Penulisan Program (Pascal)</vt:lpstr>
      <vt:lpstr>Aturan Penulisan Program (Pascal)</vt:lpstr>
      <vt:lpstr>Penulisan Program (Pascal)</vt:lpstr>
      <vt:lpstr>Penulisan Program (Pascal)</vt:lpstr>
      <vt:lpstr>Kasus-Kasus</vt:lpstr>
      <vt:lpstr>Kasus-Kasus</vt:lpstr>
      <vt:lpstr>Kasus-Kasus</vt:lpstr>
      <vt:lpstr>Kasus-Kasus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Algoritma &amp; Pemrograman</dc:title>
  <dc:creator>Eja</dc:creator>
  <cp:lastModifiedBy>Eja</cp:lastModifiedBy>
  <cp:revision>10</cp:revision>
  <dcterms:created xsi:type="dcterms:W3CDTF">2015-06-04T04:12:48Z</dcterms:created>
  <dcterms:modified xsi:type="dcterms:W3CDTF">2015-06-04T09:03:25Z</dcterms:modified>
</cp:coreProperties>
</file>