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A4676-1239-496D-85FC-F9B9690D204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495F4-07B9-4F5E-BF44-BEF3D532F412}">
      <dgm:prSet phldrT="[Text]"/>
      <dgm:spPr/>
      <dgm:t>
        <a:bodyPr/>
        <a:lstStyle/>
        <a:p>
          <a:r>
            <a:rPr lang="en-US" dirty="0" err="1" smtClean="0"/>
            <a:t>Penanganan</a:t>
          </a:r>
          <a:r>
            <a:rPr lang="en-US" dirty="0" smtClean="0"/>
            <a:t> </a:t>
          </a:r>
          <a:r>
            <a:rPr lang="en-US" dirty="0" err="1" smtClean="0"/>
            <a:t>Eksepsi</a:t>
          </a:r>
          <a:endParaRPr lang="en-US" dirty="0"/>
        </a:p>
      </dgm:t>
    </dgm:pt>
    <dgm:pt modelId="{1FB2A551-E9CD-4696-80A5-10FAAA5095FE}" type="parTrans" cxnId="{1B801662-86D5-4DC3-8FD2-2DDF93C5F3C0}">
      <dgm:prSet/>
      <dgm:spPr/>
      <dgm:t>
        <a:bodyPr/>
        <a:lstStyle/>
        <a:p>
          <a:endParaRPr lang="en-US"/>
        </a:p>
      </dgm:t>
    </dgm:pt>
    <dgm:pt modelId="{EB0FDAC4-4ABA-453E-B636-6FF721D5C985}" type="sibTrans" cxnId="{1B801662-86D5-4DC3-8FD2-2DDF93C5F3C0}">
      <dgm:prSet/>
      <dgm:spPr/>
      <dgm:t>
        <a:bodyPr/>
        <a:lstStyle/>
        <a:p>
          <a:endParaRPr lang="en-US"/>
        </a:p>
      </dgm:t>
    </dgm:pt>
    <dgm:pt modelId="{4CF60E3A-A721-4058-BAE7-9BC0F7527307}">
      <dgm:prSet phldrT="[Text]"/>
      <dgm:spPr/>
      <dgm:t>
        <a:bodyPr/>
        <a:lstStyle/>
        <a:p>
          <a:r>
            <a:rPr lang="en-US" dirty="0" err="1" smtClean="0"/>
            <a:t>Menangkap</a:t>
          </a:r>
          <a:r>
            <a:rPr lang="en-US" dirty="0" smtClean="0"/>
            <a:t> </a:t>
          </a:r>
          <a:r>
            <a:rPr lang="en-US" dirty="0" err="1" smtClean="0"/>
            <a:t>Objek</a:t>
          </a:r>
          <a:r>
            <a:rPr lang="en-US" dirty="0" smtClean="0"/>
            <a:t> </a:t>
          </a:r>
          <a:r>
            <a:rPr lang="en-US" dirty="0" err="1" smtClean="0"/>
            <a:t>Eksepsi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br>
            <a:rPr lang="en-US" dirty="0" smtClean="0"/>
          </a:br>
          <a:r>
            <a:rPr lang="en-US" dirty="0" smtClean="0"/>
            <a:t>Java Runtime </a:t>
          </a:r>
          <a:endParaRPr lang="en-US" dirty="0"/>
        </a:p>
      </dgm:t>
    </dgm:pt>
    <dgm:pt modelId="{9A9A3DAD-36A3-468A-B70E-FBDC1DEBB74F}" type="parTrans" cxnId="{76453A4A-2859-4464-A6EE-D90D582C44BA}">
      <dgm:prSet/>
      <dgm:spPr/>
      <dgm:t>
        <a:bodyPr/>
        <a:lstStyle/>
        <a:p>
          <a:endParaRPr lang="en-US"/>
        </a:p>
      </dgm:t>
    </dgm:pt>
    <dgm:pt modelId="{A7A3BC6A-2949-40D8-B8C9-2076FBBEFD2B}" type="sibTrans" cxnId="{76453A4A-2859-4464-A6EE-D90D582C44BA}">
      <dgm:prSet/>
      <dgm:spPr/>
      <dgm:t>
        <a:bodyPr/>
        <a:lstStyle/>
        <a:p>
          <a:endParaRPr lang="en-US"/>
        </a:p>
      </dgm:t>
    </dgm:pt>
    <dgm:pt modelId="{2B149631-78F6-48B4-BB4D-06CCDFE67FAC}">
      <dgm:prSet phldrT="[Text]"/>
      <dgm:spPr/>
      <dgm:t>
        <a:bodyPr/>
        <a:lstStyle/>
        <a:p>
          <a:r>
            <a:rPr lang="en-US" dirty="0" err="1" smtClean="0"/>
            <a:t>Melempar</a:t>
          </a:r>
          <a:r>
            <a:rPr lang="en-US" dirty="0" smtClean="0"/>
            <a:t> </a:t>
          </a:r>
          <a:r>
            <a:rPr lang="en-US" dirty="0" err="1" smtClean="0"/>
            <a:t>objek</a:t>
          </a:r>
          <a:r>
            <a:rPr lang="en-US" dirty="0" smtClean="0"/>
            <a:t> </a:t>
          </a:r>
          <a:r>
            <a:rPr lang="en-US" dirty="0" err="1" smtClean="0"/>
            <a:t>Eksepsi</a:t>
          </a:r>
          <a:endParaRPr lang="en-US" dirty="0"/>
        </a:p>
      </dgm:t>
    </dgm:pt>
    <dgm:pt modelId="{3A6F8BCA-E55A-48DB-B5F6-0DDDF8CACCC5}" type="parTrans" cxnId="{AFC96E93-A53A-4AF3-BA99-92D47654E4BE}">
      <dgm:prSet/>
      <dgm:spPr/>
      <dgm:t>
        <a:bodyPr/>
        <a:lstStyle/>
        <a:p>
          <a:endParaRPr lang="en-US"/>
        </a:p>
      </dgm:t>
    </dgm:pt>
    <dgm:pt modelId="{BCDC28A0-9973-4740-8BEC-CC8C11D557DB}" type="sibTrans" cxnId="{AFC96E93-A53A-4AF3-BA99-92D47654E4BE}">
      <dgm:prSet/>
      <dgm:spPr/>
      <dgm:t>
        <a:bodyPr/>
        <a:lstStyle/>
        <a:p>
          <a:endParaRPr lang="en-US"/>
        </a:p>
      </dgm:t>
    </dgm:pt>
    <dgm:pt modelId="{CFE9E89F-7BF3-4689-A21C-C7834C8E5F6B}">
      <dgm:prSet phldrT="[Text]"/>
      <dgm:spPr/>
      <dgm:t>
        <a:bodyPr/>
        <a:lstStyle/>
        <a:p>
          <a:r>
            <a:rPr lang="en-US" dirty="0" smtClean="0"/>
            <a:t>try-catch-Finally</a:t>
          </a:r>
          <a:endParaRPr lang="en-US" dirty="0"/>
        </a:p>
      </dgm:t>
    </dgm:pt>
    <dgm:pt modelId="{383C6442-9A7C-437B-979E-3B3EAC7E300F}" type="parTrans" cxnId="{AF831891-EC9F-4252-9834-7298B8284290}">
      <dgm:prSet/>
      <dgm:spPr/>
      <dgm:t>
        <a:bodyPr/>
        <a:lstStyle/>
        <a:p>
          <a:endParaRPr lang="en-US"/>
        </a:p>
      </dgm:t>
    </dgm:pt>
    <dgm:pt modelId="{ACC005A4-5E66-4DA8-B701-1BAF57324783}" type="sibTrans" cxnId="{AF831891-EC9F-4252-9834-7298B8284290}">
      <dgm:prSet/>
      <dgm:spPr/>
      <dgm:t>
        <a:bodyPr/>
        <a:lstStyle/>
        <a:p>
          <a:endParaRPr lang="en-US"/>
        </a:p>
      </dgm:t>
    </dgm:pt>
    <dgm:pt modelId="{7B998C18-E030-4060-AF38-597D863AC6A1}">
      <dgm:prSet phldrT="[Text]"/>
      <dgm:spPr/>
      <dgm:t>
        <a:bodyPr/>
        <a:lstStyle/>
        <a:p>
          <a:r>
            <a:rPr lang="en-US" dirty="0" smtClean="0"/>
            <a:t>throw-throws</a:t>
          </a:r>
          <a:endParaRPr lang="en-US" dirty="0"/>
        </a:p>
      </dgm:t>
    </dgm:pt>
    <dgm:pt modelId="{1C01FFE9-BD6F-4264-9602-5CD53C7BB975}" type="parTrans" cxnId="{6368C2AF-6656-4583-96A2-6D176D105A7D}">
      <dgm:prSet/>
      <dgm:spPr/>
      <dgm:t>
        <a:bodyPr/>
        <a:lstStyle/>
        <a:p>
          <a:endParaRPr lang="en-US"/>
        </a:p>
      </dgm:t>
    </dgm:pt>
    <dgm:pt modelId="{8D89E839-F283-4D77-8050-48967B918ADA}" type="sibTrans" cxnId="{6368C2AF-6656-4583-96A2-6D176D105A7D}">
      <dgm:prSet/>
      <dgm:spPr/>
      <dgm:t>
        <a:bodyPr/>
        <a:lstStyle/>
        <a:p>
          <a:endParaRPr lang="en-US"/>
        </a:p>
      </dgm:t>
    </dgm:pt>
    <dgm:pt modelId="{041727B4-A009-424D-BA13-77D958ADBB79}" type="pres">
      <dgm:prSet presAssocID="{11AA4676-1239-496D-85FC-F9B9690D2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B50711-18AA-4AE6-9626-12418B387B85}" type="pres">
      <dgm:prSet presAssocID="{272495F4-07B9-4F5E-BF44-BEF3D532F412}" presName="hierRoot1" presStyleCnt="0">
        <dgm:presLayoutVars>
          <dgm:hierBranch val="init"/>
        </dgm:presLayoutVars>
      </dgm:prSet>
      <dgm:spPr/>
    </dgm:pt>
    <dgm:pt modelId="{374FE75E-03FC-426D-A664-7A8BEECFF78F}" type="pres">
      <dgm:prSet presAssocID="{272495F4-07B9-4F5E-BF44-BEF3D532F412}" presName="rootComposite1" presStyleCnt="0"/>
      <dgm:spPr/>
    </dgm:pt>
    <dgm:pt modelId="{401BA8DA-E03A-42E8-B40A-497F443AFBC1}" type="pres">
      <dgm:prSet presAssocID="{272495F4-07B9-4F5E-BF44-BEF3D532F41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868323-0A50-4019-A877-E7BC7DDEE456}" type="pres">
      <dgm:prSet presAssocID="{272495F4-07B9-4F5E-BF44-BEF3D532F41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723EBB3-F5EE-43F6-99F5-5494ECBBE40D}" type="pres">
      <dgm:prSet presAssocID="{272495F4-07B9-4F5E-BF44-BEF3D532F412}" presName="hierChild2" presStyleCnt="0"/>
      <dgm:spPr/>
    </dgm:pt>
    <dgm:pt modelId="{47D3FC51-7506-4182-9E13-DBEFAA63A484}" type="pres">
      <dgm:prSet presAssocID="{9A9A3DAD-36A3-468A-B70E-FBDC1DEBB74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47BF983-AF53-4E02-9268-AE219D9607CF}" type="pres">
      <dgm:prSet presAssocID="{4CF60E3A-A721-4058-BAE7-9BC0F7527307}" presName="hierRoot2" presStyleCnt="0">
        <dgm:presLayoutVars>
          <dgm:hierBranch val="init"/>
        </dgm:presLayoutVars>
      </dgm:prSet>
      <dgm:spPr/>
    </dgm:pt>
    <dgm:pt modelId="{E81375FC-E960-4457-BA31-B6764E8B179F}" type="pres">
      <dgm:prSet presAssocID="{4CF60E3A-A721-4058-BAE7-9BC0F7527307}" presName="rootComposite" presStyleCnt="0"/>
      <dgm:spPr/>
    </dgm:pt>
    <dgm:pt modelId="{B527D8AA-BCAD-4038-A15E-F996553A11D9}" type="pres">
      <dgm:prSet presAssocID="{4CF60E3A-A721-4058-BAE7-9BC0F752730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CFFB75-F4CA-466B-80A2-2E38EB8915EA}" type="pres">
      <dgm:prSet presAssocID="{4CF60E3A-A721-4058-BAE7-9BC0F7527307}" presName="rootConnector" presStyleLbl="node2" presStyleIdx="0" presStyleCnt="2"/>
      <dgm:spPr/>
      <dgm:t>
        <a:bodyPr/>
        <a:lstStyle/>
        <a:p>
          <a:endParaRPr lang="en-US"/>
        </a:p>
      </dgm:t>
    </dgm:pt>
    <dgm:pt modelId="{080098DE-355A-4DE2-8675-AEA0B7220F21}" type="pres">
      <dgm:prSet presAssocID="{4CF60E3A-A721-4058-BAE7-9BC0F7527307}" presName="hierChild4" presStyleCnt="0"/>
      <dgm:spPr/>
    </dgm:pt>
    <dgm:pt modelId="{BE3DBF8F-D0F3-4428-8416-40060984B36B}" type="pres">
      <dgm:prSet presAssocID="{383C6442-9A7C-437B-979E-3B3EAC7E300F}" presName="Name37" presStyleLbl="parChTrans1D3" presStyleIdx="0" presStyleCnt="2"/>
      <dgm:spPr/>
      <dgm:t>
        <a:bodyPr/>
        <a:lstStyle/>
        <a:p>
          <a:endParaRPr lang="en-US"/>
        </a:p>
      </dgm:t>
    </dgm:pt>
    <dgm:pt modelId="{B905D6F3-2BA6-43B2-95A7-CD6D0B21F39A}" type="pres">
      <dgm:prSet presAssocID="{CFE9E89F-7BF3-4689-A21C-C7834C8E5F6B}" presName="hierRoot2" presStyleCnt="0">
        <dgm:presLayoutVars>
          <dgm:hierBranch val="init"/>
        </dgm:presLayoutVars>
      </dgm:prSet>
      <dgm:spPr/>
    </dgm:pt>
    <dgm:pt modelId="{92A91CD5-4517-4208-9125-6ADB8D88A54B}" type="pres">
      <dgm:prSet presAssocID="{CFE9E89F-7BF3-4689-A21C-C7834C8E5F6B}" presName="rootComposite" presStyleCnt="0"/>
      <dgm:spPr/>
    </dgm:pt>
    <dgm:pt modelId="{A4A241E7-BF33-4E5F-8732-13FA07945C3C}" type="pres">
      <dgm:prSet presAssocID="{CFE9E89F-7BF3-4689-A21C-C7834C8E5F6B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905A9A-3AC0-4465-813D-4C7BDB6DE314}" type="pres">
      <dgm:prSet presAssocID="{CFE9E89F-7BF3-4689-A21C-C7834C8E5F6B}" presName="rootConnector" presStyleLbl="node3" presStyleIdx="0" presStyleCnt="2"/>
      <dgm:spPr/>
      <dgm:t>
        <a:bodyPr/>
        <a:lstStyle/>
        <a:p>
          <a:endParaRPr lang="en-US"/>
        </a:p>
      </dgm:t>
    </dgm:pt>
    <dgm:pt modelId="{8CCF9F5E-8944-4889-8E66-268A6E761D3B}" type="pres">
      <dgm:prSet presAssocID="{CFE9E89F-7BF3-4689-A21C-C7834C8E5F6B}" presName="hierChild4" presStyleCnt="0"/>
      <dgm:spPr/>
    </dgm:pt>
    <dgm:pt modelId="{A36C12E9-7E37-46BD-9F7F-6507DD93E790}" type="pres">
      <dgm:prSet presAssocID="{CFE9E89F-7BF3-4689-A21C-C7834C8E5F6B}" presName="hierChild5" presStyleCnt="0"/>
      <dgm:spPr/>
    </dgm:pt>
    <dgm:pt modelId="{4716C27A-6D1C-420A-81BD-1D2737C99394}" type="pres">
      <dgm:prSet presAssocID="{4CF60E3A-A721-4058-BAE7-9BC0F7527307}" presName="hierChild5" presStyleCnt="0"/>
      <dgm:spPr/>
    </dgm:pt>
    <dgm:pt modelId="{3BAE1C1F-23BC-47DA-924B-1ECFAD1050C4}" type="pres">
      <dgm:prSet presAssocID="{3A6F8BCA-E55A-48DB-B5F6-0DDDF8CACCC5}" presName="Name37" presStyleLbl="parChTrans1D2" presStyleIdx="1" presStyleCnt="2"/>
      <dgm:spPr/>
      <dgm:t>
        <a:bodyPr/>
        <a:lstStyle/>
        <a:p>
          <a:endParaRPr lang="en-US"/>
        </a:p>
      </dgm:t>
    </dgm:pt>
    <dgm:pt modelId="{D0912AF6-A50C-4BD6-8FCB-7794A5ACB955}" type="pres">
      <dgm:prSet presAssocID="{2B149631-78F6-48B4-BB4D-06CCDFE67FAC}" presName="hierRoot2" presStyleCnt="0">
        <dgm:presLayoutVars>
          <dgm:hierBranch val="init"/>
        </dgm:presLayoutVars>
      </dgm:prSet>
      <dgm:spPr/>
    </dgm:pt>
    <dgm:pt modelId="{128E78C2-005B-42F5-81CF-178B3F523F48}" type="pres">
      <dgm:prSet presAssocID="{2B149631-78F6-48B4-BB4D-06CCDFE67FAC}" presName="rootComposite" presStyleCnt="0"/>
      <dgm:spPr/>
    </dgm:pt>
    <dgm:pt modelId="{CB948124-D152-446A-8E01-C8FEE8220E37}" type="pres">
      <dgm:prSet presAssocID="{2B149631-78F6-48B4-BB4D-06CCDFE67FA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9ADB3D-829B-447A-957D-FAC6DCDA7113}" type="pres">
      <dgm:prSet presAssocID="{2B149631-78F6-48B4-BB4D-06CCDFE67FAC}" presName="rootConnector" presStyleLbl="node2" presStyleIdx="1" presStyleCnt="2"/>
      <dgm:spPr/>
      <dgm:t>
        <a:bodyPr/>
        <a:lstStyle/>
        <a:p>
          <a:endParaRPr lang="en-US"/>
        </a:p>
      </dgm:t>
    </dgm:pt>
    <dgm:pt modelId="{2F83AE7C-C59C-4269-BD2C-DF150E96DB9B}" type="pres">
      <dgm:prSet presAssocID="{2B149631-78F6-48B4-BB4D-06CCDFE67FAC}" presName="hierChild4" presStyleCnt="0"/>
      <dgm:spPr/>
    </dgm:pt>
    <dgm:pt modelId="{D61FD132-9D73-47D1-87FE-46C6EFACC0F9}" type="pres">
      <dgm:prSet presAssocID="{1C01FFE9-BD6F-4264-9602-5CD53C7BB975}" presName="Name37" presStyleLbl="parChTrans1D3" presStyleIdx="1" presStyleCnt="2"/>
      <dgm:spPr/>
      <dgm:t>
        <a:bodyPr/>
        <a:lstStyle/>
        <a:p>
          <a:endParaRPr lang="en-US"/>
        </a:p>
      </dgm:t>
    </dgm:pt>
    <dgm:pt modelId="{894B42FC-E5EB-4BFF-AEEE-158A042938D6}" type="pres">
      <dgm:prSet presAssocID="{7B998C18-E030-4060-AF38-597D863AC6A1}" presName="hierRoot2" presStyleCnt="0">
        <dgm:presLayoutVars>
          <dgm:hierBranch val="init"/>
        </dgm:presLayoutVars>
      </dgm:prSet>
      <dgm:spPr/>
    </dgm:pt>
    <dgm:pt modelId="{980F4CBB-DF08-4133-B75E-7C1F954A78AB}" type="pres">
      <dgm:prSet presAssocID="{7B998C18-E030-4060-AF38-597D863AC6A1}" presName="rootComposite" presStyleCnt="0"/>
      <dgm:spPr/>
    </dgm:pt>
    <dgm:pt modelId="{407A1542-1A12-4EB3-BA15-F50E3BE0FDA5}" type="pres">
      <dgm:prSet presAssocID="{7B998C18-E030-4060-AF38-597D863AC6A1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640571-3B60-4D75-81BF-D6C25A2D94B3}" type="pres">
      <dgm:prSet presAssocID="{7B998C18-E030-4060-AF38-597D863AC6A1}" presName="rootConnector" presStyleLbl="node3" presStyleIdx="1" presStyleCnt="2"/>
      <dgm:spPr/>
      <dgm:t>
        <a:bodyPr/>
        <a:lstStyle/>
        <a:p>
          <a:endParaRPr lang="en-US"/>
        </a:p>
      </dgm:t>
    </dgm:pt>
    <dgm:pt modelId="{8BE2DD42-C497-498F-98DF-EFCD910D0F0D}" type="pres">
      <dgm:prSet presAssocID="{7B998C18-E030-4060-AF38-597D863AC6A1}" presName="hierChild4" presStyleCnt="0"/>
      <dgm:spPr/>
    </dgm:pt>
    <dgm:pt modelId="{3ABE00EE-8F6F-4EA3-B8BB-7D41B01AA68C}" type="pres">
      <dgm:prSet presAssocID="{7B998C18-E030-4060-AF38-597D863AC6A1}" presName="hierChild5" presStyleCnt="0"/>
      <dgm:spPr/>
    </dgm:pt>
    <dgm:pt modelId="{DBC05727-4367-438B-8B27-DD580977FA78}" type="pres">
      <dgm:prSet presAssocID="{2B149631-78F6-48B4-BB4D-06CCDFE67FAC}" presName="hierChild5" presStyleCnt="0"/>
      <dgm:spPr/>
    </dgm:pt>
    <dgm:pt modelId="{813A1D3B-5592-4CE2-ADE0-6836DE256208}" type="pres">
      <dgm:prSet presAssocID="{272495F4-07B9-4F5E-BF44-BEF3D532F412}" presName="hierChild3" presStyleCnt="0"/>
      <dgm:spPr/>
    </dgm:pt>
  </dgm:ptLst>
  <dgm:cxnLst>
    <dgm:cxn modelId="{AFE9EA5D-D0B4-410C-A4D5-19E861818D31}" type="presOf" srcId="{9A9A3DAD-36A3-468A-B70E-FBDC1DEBB74F}" destId="{47D3FC51-7506-4182-9E13-DBEFAA63A484}" srcOrd="0" destOrd="0" presId="urn:microsoft.com/office/officeart/2005/8/layout/orgChart1"/>
    <dgm:cxn modelId="{31B4B3B6-27AF-4E15-8153-56EC0CEDBDBC}" type="presOf" srcId="{272495F4-07B9-4F5E-BF44-BEF3D532F412}" destId="{401BA8DA-E03A-42E8-B40A-497F443AFBC1}" srcOrd="0" destOrd="0" presId="urn:microsoft.com/office/officeart/2005/8/layout/orgChart1"/>
    <dgm:cxn modelId="{3B1BA17B-19E6-4D05-8588-3F434673305B}" type="presOf" srcId="{11AA4676-1239-496D-85FC-F9B9690D2041}" destId="{041727B4-A009-424D-BA13-77D958ADBB79}" srcOrd="0" destOrd="0" presId="urn:microsoft.com/office/officeart/2005/8/layout/orgChart1"/>
    <dgm:cxn modelId="{AF831891-EC9F-4252-9834-7298B8284290}" srcId="{4CF60E3A-A721-4058-BAE7-9BC0F7527307}" destId="{CFE9E89F-7BF3-4689-A21C-C7834C8E5F6B}" srcOrd="0" destOrd="0" parTransId="{383C6442-9A7C-437B-979E-3B3EAC7E300F}" sibTransId="{ACC005A4-5E66-4DA8-B701-1BAF57324783}"/>
    <dgm:cxn modelId="{1CCE15DD-FE18-43FF-8533-2551D16A5E87}" type="presOf" srcId="{4CF60E3A-A721-4058-BAE7-9BC0F7527307}" destId="{B527D8AA-BCAD-4038-A15E-F996553A11D9}" srcOrd="0" destOrd="0" presId="urn:microsoft.com/office/officeart/2005/8/layout/orgChart1"/>
    <dgm:cxn modelId="{76453A4A-2859-4464-A6EE-D90D582C44BA}" srcId="{272495F4-07B9-4F5E-BF44-BEF3D532F412}" destId="{4CF60E3A-A721-4058-BAE7-9BC0F7527307}" srcOrd="0" destOrd="0" parTransId="{9A9A3DAD-36A3-468A-B70E-FBDC1DEBB74F}" sibTransId="{A7A3BC6A-2949-40D8-B8C9-2076FBBEFD2B}"/>
    <dgm:cxn modelId="{D609E154-9F0C-4701-9565-394CC6245C82}" type="presOf" srcId="{CFE9E89F-7BF3-4689-A21C-C7834C8E5F6B}" destId="{A4A241E7-BF33-4E5F-8732-13FA07945C3C}" srcOrd="0" destOrd="0" presId="urn:microsoft.com/office/officeart/2005/8/layout/orgChart1"/>
    <dgm:cxn modelId="{38423F81-99D9-4625-BEFC-122AFCA5DD2C}" type="presOf" srcId="{4CF60E3A-A721-4058-BAE7-9BC0F7527307}" destId="{56CFFB75-F4CA-466B-80A2-2E38EB8915EA}" srcOrd="1" destOrd="0" presId="urn:microsoft.com/office/officeart/2005/8/layout/orgChart1"/>
    <dgm:cxn modelId="{321EC684-7FA5-4D03-BE30-673D5F2B91B1}" type="presOf" srcId="{7B998C18-E030-4060-AF38-597D863AC6A1}" destId="{C9640571-3B60-4D75-81BF-D6C25A2D94B3}" srcOrd="1" destOrd="0" presId="urn:microsoft.com/office/officeart/2005/8/layout/orgChart1"/>
    <dgm:cxn modelId="{BAEB7DCA-DEF8-415E-A26B-B5CB3DB20EC5}" type="presOf" srcId="{1C01FFE9-BD6F-4264-9602-5CD53C7BB975}" destId="{D61FD132-9D73-47D1-87FE-46C6EFACC0F9}" srcOrd="0" destOrd="0" presId="urn:microsoft.com/office/officeart/2005/8/layout/orgChart1"/>
    <dgm:cxn modelId="{A37B5598-8CCB-4933-8D1C-C4FC66A9FC02}" type="presOf" srcId="{3A6F8BCA-E55A-48DB-B5F6-0DDDF8CACCC5}" destId="{3BAE1C1F-23BC-47DA-924B-1ECFAD1050C4}" srcOrd="0" destOrd="0" presId="urn:microsoft.com/office/officeart/2005/8/layout/orgChart1"/>
    <dgm:cxn modelId="{6368C2AF-6656-4583-96A2-6D176D105A7D}" srcId="{2B149631-78F6-48B4-BB4D-06CCDFE67FAC}" destId="{7B998C18-E030-4060-AF38-597D863AC6A1}" srcOrd="0" destOrd="0" parTransId="{1C01FFE9-BD6F-4264-9602-5CD53C7BB975}" sibTransId="{8D89E839-F283-4D77-8050-48967B918ADA}"/>
    <dgm:cxn modelId="{1DE85156-FC38-4E56-A106-5AF6CB2AB4AA}" type="presOf" srcId="{2B149631-78F6-48B4-BB4D-06CCDFE67FAC}" destId="{D69ADB3D-829B-447A-957D-FAC6DCDA7113}" srcOrd="1" destOrd="0" presId="urn:microsoft.com/office/officeart/2005/8/layout/orgChart1"/>
    <dgm:cxn modelId="{BF5659F1-9FA1-4090-857B-C223F42F8802}" type="presOf" srcId="{383C6442-9A7C-437B-979E-3B3EAC7E300F}" destId="{BE3DBF8F-D0F3-4428-8416-40060984B36B}" srcOrd="0" destOrd="0" presId="urn:microsoft.com/office/officeart/2005/8/layout/orgChart1"/>
    <dgm:cxn modelId="{1B801662-86D5-4DC3-8FD2-2DDF93C5F3C0}" srcId="{11AA4676-1239-496D-85FC-F9B9690D2041}" destId="{272495F4-07B9-4F5E-BF44-BEF3D532F412}" srcOrd="0" destOrd="0" parTransId="{1FB2A551-E9CD-4696-80A5-10FAAA5095FE}" sibTransId="{EB0FDAC4-4ABA-453E-B636-6FF721D5C985}"/>
    <dgm:cxn modelId="{B7ED69E0-F5C4-48CA-9989-80E4F0EB06F1}" type="presOf" srcId="{7B998C18-E030-4060-AF38-597D863AC6A1}" destId="{407A1542-1A12-4EB3-BA15-F50E3BE0FDA5}" srcOrd="0" destOrd="0" presId="urn:microsoft.com/office/officeart/2005/8/layout/orgChart1"/>
    <dgm:cxn modelId="{2E1F3F9F-9180-4972-8175-A2EE8B68E015}" type="presOf" srcId="{2B149631-78F6-48B4-BB4D-06CCDFE67FAC}" destId="{CB948124-D152-446A-8E01-C8FEE8220E37}" srcOrd="0" destOrd="0" presId="urn:microsoft.com/office/officeart/2005/8/layout/orgChart1"/>
    <dgm:cxn modelId="{FCE44D4A-A798-4919-B7F3-7DE112740E15}" type="presOf" srcId="{CFE9E89F-7BF3-4689-A21C-C7834C8E5F6B}" destId="{A6905A9A-3AC0-4465-813D-4C7BDB6DE314}" srcOrd="1" destOrd="0" presId="urn:microsoft.com/office/officeart/2005/8/layout/orgChart1"/>
    <dgm:cxn modelId="{D3DF68F4-0F44-448E-9511-B8DC3DFB724F}" type="presOf" srcId="{272495F4-07B9-4F5E-BF44-BEF3D532F412}" destId="{EB868323-0A50-4019-A877-E7BC7DDEE456}" srcOrd="1" destOrd="0" presId="urn:microsoft.com/office/officeart/2005/8/layout/orgChart1"/>
    <dgm:cxn modelId="{AFC96E93-A53A-4AF3-BA99-92D47654E4BE}" srcId="{272495F4-07B9-4F5E-BF44-BEF3D532F412}" destId="{2B149631-78F6-48B4-BB4D-06CCDFE67FAC}" srcOrd="1" destOrd="0" parTransId="{3A6F8BCA-E55A-48DB-B5F6-0DDDF8CACCC5}" sibTransId="{BCDC28A0-9973-4740-8BEC-CC8C11D557DB}"/>
    <dgm:cxn modelId="{6C0DD5F8-D1ED-449B-AF61-1263F692A0B1}" type="presParOf" srcId="{041727B4-A009-424D-BA13-77D958ADBB79}" destId="{D4B50711-18AA-4AE6-9626-12418B387B85}" srcOrd="0" destOrd="0" presId="urn:microsoft.com/office/officeart/2005/8/layout/orgChart1"/>
    <dgm:cxn modelId="{6B32FE90-8C10-4C5D-B942-414921340CB6}" type="presParOf" srcId="{D4B50711-18AA-4AE6-9626-12418B387B85}" destId="{374FE75E-03FC-426D-A664-7A8BEECFF78F}" srcOrd="0" destOrd="0" presId="urn:microsoft.com/office/officeart/2005/8/layout/orgChart1"/>
    <dgm:cxn modelId="{1AB619BA-595C-415C-A56D-F542DC56383C}" type="presParOf" srcId="{374FE75E-03FC-426D-A664-7A8BEECFF78F}" destId="{401BA8DA-E03A-42E8-B40A-497F443AFBC1}" srcOrd="0" destOrd="0" presId="urn:microsoft.com/office/officeart/2005/8/layout/orgChart1"/>
    <dgm:cxn modelId="{B9CDDA63-BAAD-449E-97CB-9A6EC0EBCEF1}" type="presParOf" srcId="{374FE75E-03FC-426D-A664-7A8BEECFF78F}" destId="{EB868323-0A50-4019-A877-E7BC7DDEE456}" srcOrd="1" destOrd="0" presId="urn:microsoft.com/office/officeart/2005/8/layout/orgChart1"/>
    <dgm:cxn modelId="{C58CC6A9-8B36-42E1-951C-F58BCCF4AD1B}" type="presParOf" srcId="{D4B50711-18AA-4AE6-9626-12418B387B85}" destId="{7723EBB3-F5EE-43F6-99F5-5494ECBBE40D}" srcOrd="1" destOrd="0" presId="urn:microsoft.com/office/officeart/2005/8/layout/orgChart1"/>
    <dgm:cxn modelId="{212A3635-0084-415A-9EA0-BB1A906F9848}" type="presParOf" srcId="{7723EBB3-F5EE-43F6-99F5-5494ECBBE40D}" destId="{47D3FC51-7506-4182-9E13-DBEFAA63A484}" srcOrd="0" destOrd="0" presId="urn:microsoft.com/office/officeart/2005/8/layout/orgChart1"/>
    <dgm:cxn modelId="{A3CCE3C3-6AD0-46EA-9710-9CC515734391}" type="presParOf" srcId="{7723EBB3-F5EE-43F6-99F5-5494ECBBE40D}" destId="{347BF983-AF53-4E02-9268-AE219D9607CF}" srcOrd="1" destOrd="0" presId="urn:microsoft.com/office/officeart/2005/8/layout/orgChart1"/>
    <dgm:cxn modelId="{3EB33E76-0AE2-4586-8BBF-8F9B59E79F7A}" type="presParOf" srcId="{347BF983-AF53-4E02-9268-AE219D9607CF}" destId="{E81375FC-E960-4457-BA31-B6764E8B179F}" srcOrd="0" destOrd="0" presId="urn:microsoft.com/office/officeart/2005/8/layout/orgChart1"/>
    <dgm:cxn modelId="{BA4472FF-AF4A-44B7-BBD0-3B42FDC143AC}" type="presParOf" srcId="{E81375FC-E960-4457-BA31-B6764E8B179F}" destId="{B527D8AA-BCAD-4038-A15E-F996553A11D9}" srcOrd="0" destOrd="0" presId="urn:microsoft.com/office/officeart/2005/8/layout/orgChart1"/>
    <dgm:cxn modelId="{FDAC3781-3BCC-45D3-978C-673DDFE4D9CC}" type="presParOf" srcId="{E81375FC-E960-4457-BA31-B6764E8B179F}" destId="{56CFFB75-F4CA-466B-80A2-2E38EB8915EA}" srcOrd="1" destOrd="0" presId="urn:microsoft.com/office/officeart/2005/8/layout/orgChart1"/>
    <dgm:cxn modelId="{B5BCE42C-88EF-4493-A735-A887C8139BF7}" type="presParOf" srcId="{347BF983-AF53-4E02-9268-AE219D9607CF}" destId="{080098DE-355A-4DE2-8675-AEA0B7220F21}" srcOrd="1" destOrd="0" presId="urn:microsoft.com/office/officeart/2005/8/layout/orgChart1"/>
    <dgm:cxn modelId="{D63DEE64-9229-43D0-92C5-F8818E850368}" type="presParOf" srcId="{080098DE-355A-4DE2-8675-AEA0B7220F21}" destId="{BE3DBF8F-D0F3-4428-8416-40060984B36B}" srcOrd="0" destOrd="0" presId="urn:microsoft.com/office/officeart/2005/8/layout/orgChart1"/>
    <dgm:cxn modelId="{3EFEF8A2-9124-429C-A174-340E63882510}" type="presParOf" srcId="{080098DE-355A-4DE2-8675-AEA0B7220F21}" destId="{B905D6F3-2BA6-43B2-95A7-CD6D0B21F39A}" srcOrd="1" destOrd="0" presId="urn:microsoft.com/office/officeart/2005/8/layout/orgChart1"/>
    <dgm:cxn modelId="{B75A3CCC-ABAF-493B-A3F6-2E678BB03011}" type="presParOf" srcId="{B905D6F3-2BA6-43B2-95A7-CD6D0B21F39A}" destId="{92A91CD5-4517-4208-9125-6ADB8D88A54B}" srcOrd="0" destOrd="0" presId="urn:microsoft.com/office/officeart/2005/8/layout/orgChart1"/>
    <dgm:cxn modelId="{6814EC3F-9AF6-44FD-84A9-AB2CE9D7FE29}" type="presParOf" srcId="{92A91CD5-4517-4208-9125-6ADB8D88A54B}" destId="{A4A241E7-BF33-4E5F-8732-13FA07945C3C}" srcOrd="0" destOrd="0" presId="urn:microsoft.com/office/officeart/2005/8/layout/orgChart1"/>
    <dgm:cxn modelId="{6FD946AA-AFA2-4430-A535-3855BE231AFA}" type="presParOf" srcId="{92A91CD5-4517-4208-9125-6ADB8D88A54B}" destId="{A6905A9A-3AC0-4465-813D-4C7BDB6DE314}" srcOrd="1" destOrd="0" presId="urn:microsoft.com/office/officeart/2005/8/layout/orgChart1"/>
    <dgm:cxn modelId="{51C17F35-1384-49C3-8363-D11BD9ADEBC5}" type="presParOf" srcId="{B905D6F3-2BA6-43B2-95A7-CD6D0B21F39A}" destId="{8CCF9F5E-8944-4889-8E66-268A6E761D3B}" srcOrd="1" destOrd="0" presId="urn:microsoft.com/office/officeart/2005/8/layout/orgChart1"/>
    <dgm:cxn modelId="{ACF01F0C-1143-4508-8FA6-EA0112211C8F}" type="presParOf" srcId="{B905D6F3-2BA6-43B2-95A7-CD6D0B21F39A}" destId="{A36C12E9-7E37-46BD-9F7F-6507DD93E790}" srcOrd="2" destOrd="0" presId="urn:microsoft.com/office/officeart/2005/8/layout/orgChart1"/>
    <dgm:cxn modelId="{0DE568F2-C19F-42AD-B495-1D045A7FDF41}" type="presParOf" srcId="{347BF983-AF53-4E02-9268-AE219D9607CF}" destId="{4716C27A-6D1C-420A-81BD-1D2737C99394}" srcOrd="2" destOrd="0" presId="urn:microsoft.com/office/officeart/2005/8/layout/orgChart1"/>
    <dgm:cxn modelId="{C46F23A3-38AE-42AC-856C-ADDBEDF5E61A}" type="presParOf" srcId="{7723EBB3-F5EE-43F6-99F5-5494ECBBE40D}" destId="{3BAE1C1F-23BC-47DA-924B-1ECFAD1050C4}" srcOrd="2" destOrd="0" presId="urn:microsoft.com/office/officeart/2005/8/layout/orgChart1"/>
    <dgm:cxn modelId="{32190023-A9F3-4841-A93C-272617D758B4}" type="presParOf" srcId="{7723EBB3-F5EE-43F6-99F5-5494ECBBE40D}" destId="{D0912AF6-A50C-4BD6-8FCB-7794A5ACB955}" srcOrd="3" destOrd="0" presId="urn:microsoft.com/office/officeart/2005/8/layout/orgChart1"/>
    <dgm:cxn modelId="{38E43DC9-AB88-4024-82AB-7B03DB986FAA}" type="presParOf" srcId="{D0912AF6-A50C-4BD6-8FCB-7794A5ACB955}" destId="{128E78C2-005B-42F5-81CF-178B3F523F48}" srcOrd="0" destOrd="0" presId="urn:microsoft.com/office/officeart/2005/8/layout/orgChart1"/>
    <dgm:cxn modelId="{720C2306-E4CD-4E4D-A533-36A6AEA2525B}" type="presParOf" srcId="{128E78C2-005B-42F5-81CF-178B3F523F48}" destId="{CB948124-D152-446A-8E01-C8FEE8220E37}" srcOrd="0" destOrd="0" presId="urn:microsoft.com/office/officeart/2005/8/layout/orgChart1"/>
    <dgm:cxn modelId="{0B13E1A9-A0C3-426C-A24D-34A82ABB0861}" type="presParOf" srcId="{128E78C2-005B-42F5-81CF-178B3F523F48}" destId="{D69ADB3D-829B-447A-957D-FAC6DCDA7113}" srcOrd="1" destOrd="0" presId="urn:microsoft.com/office/officeart/2005/8/layout/orgChart1"/>
    <dgm:cxn modelId="{66AE661C-6C0A-455D-A7D5-988E857F4B3D}" type="presParOf" srcId="{D0912AF6-A50C-4BD6-8FCB-7794A5ACB955}" destId="{2F83AE7C-C59C-4269-BD2C-DF150E96DB9B}" srcOrd="1" destOrd="0" presId="urn:microsoft.com/office/officeart/2005/8/layout/orgChart1"/>
    <dgm:cxn modelId="{DB458373-6ED1-4F88-8C6F-FF088A5EBF83}" type="presParOf" srcId="{2F83AE7C-C59C-4269-BD2C-DF150E96DB9B}" destId="{D61FD132-9D73-47D1-87FE-46C6EFACC0F9}" srcOrd="0" destOrd="0" presId="urn:microsoft.com/office/officeart/2005/8/layout/orgChart1"/>
    <dgm:cxn modelId="{D3365547-8807-4C92-A655-3F2BBA157E6E}" type="presParOf" srcId="{2F83AE7C-C59C-4269-BD2C-DF150E96DB9B}" destId="{894B42FC-E5EB-4BFF-AEEE-158A042938D6}" srcOrd="1" destOrd="0" presId="urn:microsoft.com/office/officeart/2005/8/layout/orgChart1"/>
    <dgm:cxn modelId="{C431A86C-3340-4643-8709-095414CACCA1}" type="presParOf" srcId="{894B42FC-E5EB-4BFF-AEEE-158A042938D6}" destId="{980F4CBB-DF08-4133-B75E-7C1F954A78AB}" srcOrd="0" destOrd="0" presId="urn:microsoft.com/office/officeart/2005/8/layout/orgChart1"/>
    <dgm:cxn modelId="{3D569FC8-F878-4ED0-A50A-C6AD83C7BC08}" type="presParOf" srcId="{980F4CBB-DF08-4133-B75E-7C1F954A78AB}" destId="{407A1542-1A12-4EB3-BA15-F50E3BE0FDA5}" srcOrd="0" destOrd="0" presId="urn:microsoft.com/office/officeart/2005/8/layout/orgChart1"/>
    <dgm:cxn modelId="{7B61F912-9EB0-4FA6-8288-47AE20571042}" type="presParOf" srcId="{980F4CBB-DF08-4133-B75E-7C1F954A78AB}" destId="{C9640571-3B60-4D75-81BF-D6C25A2D94B3}" srcOrd="1" destOrd="0" presId="urn:microsoft.com/office/officeart/2005/8/layout/orgChart1"/>
    <dgm:cxn modelId="{1B18B66F-D4A0-404D-B81A-C772F7F81429}" type="presParOf" srcId="{894B42FC-E5EB-4BFF-AEEE-158A042938D6}" destId="{8BE2DD42-C497-498F-98DF-EFCD910D0F0D}" srcOrd="1" destOrd="0" presId="urn:microsoft.com/office/officeart/2005/8/layout/orgChart1"/>
    <dgm:cxn modelId="{2925AC75-18E0-4647-9325-90963A9A8A19}" type="presParOf" srcId="{894B42FC-E5EB-4BFF-AEEE-158A042938D6}" destId="{3ABE00EE-8F6F-4EA3-B8BB-7D41B01AA68C}" srcOrd="2" destOrd="0" presId="urn:microsoft.com/office/officeart/2005/8/layout/orgChart1"/>
    <dgm:cxn modelId="{7D17F44E-E6E5-4341-A7AE-1D68D41BA11A}" type="presParOf" srcId="{D0912AF6-A50C-4BD6-8FCB-7794A5ACB955}" destId="{DBC05727-4367-438B-8B27-DD580977FA78}" srcOrd="2" destOrd="0" presId="urn:microsoft.com/office/officeart/2005/8/layout/orgChart1"/>
    <dgm:cxn modelId="{163A99B5-F8E9-470C-A715-7BB39BE01B83}" type="presParOf" srcId="{D4B50711-18AA-4AE6-9626-12418B387B85}" destId="{813A1D3B-5592-4CE2-ADE0-6836DE2562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0C59C8-956C-4359-8AB9-AF605C9A8AD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07CDD3-D6A3-4AA5-9A11-2A6B13D53C1D}">
      <dgm:prSet phldrT="[Text]"/>
      <dgm:spPr/>
      <dgm:t>
        <a:bodyPr/>
        <a:lstStyle/>
        <a:p>
          <a:r>
            <a:rPr lang="en-US" dirty="0" smtClean="0"/>
            <a:t>Try</a:t>
          </a:r>
          <a:endParaRPr lang="en-US" dirty="0"/>
        </a:p>
      </dgm:t>
    </dgm:pt>
    <dgm:pt modelId="{8DD2C5D3-F143-4EB8-AE04-9DC92C337F00}" type="parTrans" cxnId="{F9279336-7FC5-4748-A774-118370CB3BDE}">
      <dgm:prSet/>
      <dgm:spPr/>
      <dgm:t>
        <a:bodyPr/>
        <a:lstStyle/>
        <a:p>
          <a:endParaRPr lang="en-US"/>
        </a:p>
      </dgm:t>
    </dgm:pt>
    <dgm:pt modelId="{62808493-89BB-4E42-8B3F-8AF174BAD772}" type="sibTrans" cxnId="{F9279336-7FC5-4748-A774-118370CB3BDE}">
      <dgm:prSet/>
      <dgm:spPr/>
      <dgm:t>
        <a:bodyPr/>
        <a:lstStyle/>
        <a:p>
          <a:endParaRPr lang="en-US"/>
        </a:p>
      </dgm:t>
    </dgm:pt>
    <dgm:pt modelId="{454DF6D7-0D4C-44DF-BEB3-D4AFE9A04320}">
      <dgm:prSet phldrT="[Text]"/>
      <dgm:spPr/>
      <dgm:t>
        <a:bodyPr/>
        <a:lstStyle/>
        <a:p>
          <a:r>
            <a:rPr lang="en-US" dirty="0" smtClean="0"/>
            <a:t>Catch</a:t>
          </a:r>
          <a:endParaRPr lang="en-US" dirty="0"/>
        </a:p>
      </dgm:t>
    </dgm:pt>
    <dgm:pt modelId="{8F7A898B-457A-4E1B-A300-B406C27340DA}" type="parTrans" cxnId="{38A1B3E6-A81A-4D78-9AAA-23194472ACDB}">
      <dgm:prSet/>
      <dgm:spPr/>
      <dgm:t>
        <a:bodyPr/>
        <a:lstStyle/>
        <a:p>
          <a:endParaRPr lang="en-US"/>
        </a:p>
      </dgm:t>
    </dgm:pt>
    <dgm:pt modelId="{F7509E14-DBB1-49D2-9BBA-A0864776158B}" type="sibTrans" cxnId="{38A1B3E6-A81A-4D78-9AAA-23194472ACDB}">
      <dgm:prSet/>
      <dgm:spPr/>
      <dgm:t>
        <a:bodyPr/>
        <a:lstStyle/>
        <a:p>
          <a:endParaRPr lang="en-US"/>
        </a:p>
      </dgm:t>
    </dgm:pt>
    <dgm:pt modelId="{710FE1BB-A8C4-43CE-BE4D-8169C99F4C96}">
      <dgm:prSet phldrT="[Text]"/>
      <dgm:spPr/>
      <dgm:t>
        <a:bodyPr/>
        <a:lstStyle/>
        <a:p>
          <a:r>
            <a:rPr lang="en-US" dirty="0" smtClean="0"/>
            <a:t>Finally</a:t>
          </a:r>
          <a:endParaRPr lang="en-US" dirty="0"/>
        </a:p>
      </dgm:t>
    </dgm:pt>
    <dgm:pt modelId="{F46F37EE-14CE-4232-852C-D1A023FB954C}" type="parTrans" cxnId="{1E8B2B87-268F-49B2-81F1-4D71955B3C7D}">
      <dgm:prSet/>
      <dgm:spPr/>
      <dgm:t>
        <a:bodyPr/>
        <a:lstStyle/>
        <a:p>
          <a:endParaRPr lang="en-US"/>
        </a:p>
      </dgm:t>
    </dgm:pt>
    <dgm:pt modelId="{7F06A079-0376-4F6A-98F6-2FEC465BE2DE}" type="sibTrans" cxnId="{1E8B2B87-268F-49B2-81F1-4D71955B3C7D}">
      <dgm:prSet/>
      <dgm:spPr/>
      <dgm:t>
        <a:bodyPr/>
        <a:lstStyle/>
        <a:p>
          <a:endParaRPr lang="en-US"/>
        </a:p>
      </dgm:t>
    </dgm:pt>
    <dgm:pt modelId="{1320516B-F880-42F0-8388-A1299A28FAAC}">
      <dgm:prSet phldrT="[Text]"/>
      <dgm:spPr/>
      <dgm:t>
        <a:bodyPr/>
        <a:lstStyle/>
        <a:p>
          <a:r>
            <a:rPr lang="en-US" dirty="0" smtClean="0"/>
            <a:t>Throw</a:t>
          </a:r>
          <a:endParaRPr lang="en-US" dirty="0"/>
        </a:p>
      </dgm:t>
    </dgm:pt>
    <dgm:pt modelId="{5736F4F9-1F97-48E3-B3C8-6F4A3125E301}" type="parTrans" cxnId="{69AA533F-F319-4337-B226-1E13C3D27AF2}">
      <dgm:prSet/>
      <dgm:spPr/>
      <dgm:t>
        <a:bodyPr/>
        <a:lstStyle/>
        <a:p>
          <a:endParaRPr lang="en-US"/>
        </a:p>
      </dgm:t>
    </dgm:pt>
    <dgm:pt modelId="{3E4C9494-078D-4D7D-8F5C-DC4392103F52}" type="sibTrans" cxnId="{69AA533F-F319-4337-B226-1E13C3D27AF2}">
      <dgm:prSet/>
      <dgm:spPr/>
      <dgm:t>
        <a:bodyPr/>
        <a:lstStyle/>
        <a:p>
          <a:endParaRPr lang="en-US"/>
        </a:p>
      </dgm:t>
    </dgm:pt>
    <dgm:pt modelId="{C90A2DA7-6262-491E-A5E6-2D375696E357}">
      <dgm:prSet phldrT="[Text]"/>
      <dgm:spPr/>
      <dgm:t>
        <a:bodyPr/>
        <a:lstStyle/>
        <a:p>
          <a:r>
            <a:rPr lang="en-US" dirty="0" smtClean="0"/>
            <a:t>Throws</a:t>
          </a:r>
          <a:endParaRPr lang="en-US" dirty="0"/>
        </a:p>
      </dgm:t>
    </dgm:pt>
    <dgm:pt modelId="{133D89A1-ADA4-41D9-ADAF-F69562099E63}" type="parTrans" cxnId="{48AEB1C4-6719-407C-9DFF-2F83089DBDC2}">
      <dgm:prSet/>
      <dgm:spPr/>
      <dgm:t>
        <a:bodyPr/>
        <a:lstStyle/>
        <a:p>
          <a:endParaRPr lang="en-US"/>
        </a:p>
      </dgm:t>
    </dgm:pt>
    <dgm:pt modelId="{E77BDEC8-A9C1-4F97-B773-3B1DBE0370F3}" type="sibTrans" cxnId="{48AEB1C4-6719-407C-9DFF-2F83089DBDC2}">
      <dgm:prSet/>
      <dgm:spPr/>
      <dgm:t>
        <a:bodyPr/>
        <a:lstStyle/>
        <a:p>
          <a:endParaRPr lang="en-US"/>
        </a:p>
      </dgm:t>
    </dgm:pt>
    <dgm:pt modelId="{27047AF4-CD31-46F2-A41E-087BE864BA28}" type="pres">
      <dgm:prSet presAssocID="{490C59C8-956C-4359-8AB9-AF605C9A8A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9BA39B-E182-496B-AE5C-1DAB71B8331F}" type="pres">
      <dgm:prSet presAssocID="{7207CDD3-D6A3-4AA5-9A11-2A6B13D53C1D}" presName="parentLin" presStyleCnt="0"/>
      <dgm:spPr/>
    </dgm:pt>
    <dgm:pt modelId="{5FFFFC50-DDAA-40F8-98B1-72F3F72070AE}" type="pres">
      <dgm:prSet presAssocID="{7207CDD3-D6A3-4AA5-9A11-2A6B13D53C1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9534B71-8E07-4ED8-BD80-0BB9F0ED1E80}" type="pres">
      <dgm:prSet presAssocID="{7207CDD3-D6A3-4AA5-9A11-2A6B13D53C1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64239-F8C0-46AA-B6F2-B8C9D62A2753}" type="pres">
      <dgm:prSet presAssocID="{7207CDD3-D6A3-4AA5-9A11-2A6B13D53C1D}" presName="negativeSpace" presStyleCnt="0"/>
      <dgm:spPr/>
    </dgm:pt>
    <dgm:pt modelId="{BC3E059B-594B-4ED7-9192-19E51773D013}" type="pres">
      <dgm:prSet presAssocID="{7207CDD3-D6A3-4AA5-9A11-2A6B13D53C1D}" presName="childText" presStyleLbl="conFgAcc1" presStyleIdx="0" presStyleCnt="5">
        <dgm:presLayoutVars>
          <dgm:bulletEnabled val="1"/>
        </dgm:presLayoutVars>
      </dgm:prSet>
      <dgm:spPr/>
    </dgm:pt>
    <dgm:pt modelId="{B2444B88-909A-4CC1-B390-D60C0F1F666E}" type="pres">
      <dgm:prSet presAssocID="{62808493-89BB-4E42-8B3F-8AF174BAD772}" presName="spaceBetweenRectangles" presStyleCnt="0"/>
      <dgm:spPr/>
    </dgm:pt>
    <dgm:pt modelId="{9C62B7D5-EA44-450E-9B19-8CD038C948FD}" type="pres">
      <dgm:prSet presAssocID="{454DF6D7-0D4C-44DF-BEB3-D4AFE9A04320}" presName="parentLin" presStyleCnt="0"/>
      <dgm:spPr/>
    </dgm:pt>
    <dgm:pt modelId="{7F376BF4-E6D3-462B-88A4-2B8516699CF2}" type="pres">
      <dgm:prSet presAssocID="{454DF6D7-0D4C-44DF-BEB3-D4AFE9A0432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2F3AB93-F59E-4A53-A17F-C5359B61B876}" type="pres">
      <dgm:prSet presAssocID="{454DF6D7-0D4C-44DF-BEB3-D4AFE9A0432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63F94-FAF7-4281-89FA-1A34EBA5D98D}" type="pres">
      <dgm:prSet presAssocID="{454DF6D7-0D4C-44DF-BEB3-D4AFE9A04320}" presName="negativeSpace" presStyleCnt="0"/>
      <dgm:spPr/>
    </dgm:pt>
    <dgm:pt modelId="{A5E58F0F-D2B1-44E9-AC8C-5A88AB27E25A}" type="pres">
      <dgm:prSet presAssocID="{454DF6D7-0D4C-44DF-BEB3-D4AFE9A04320}" presName="childText" presStyleLbl="conFgAcc1" presStyleIdx="1" presStyleCnt="5">
        <dgm:presLayoutVars>
          <dgm:bulletEnabled val="1"/>
        </dgm:presLayoutVars>
      </dgm:prSet>
      <dgm:spPr/>
    </dgm:pt>
    <dgm:pt modelId="{14DD9CB1-A3A7-40B2-AD1C-77C559D6A54D}" type="pres">
      <dgm:prSet presAssocID="{F7509E14-DBB1-49D2-9BBA-A0864776158B}" presName="spaceBetweenRectangles" presStyleCnt="0"/>
      <dgm:spPr/>
    </dgm:pt>
    <dgm:pt modelId="{07520D6B-BB80-42D3-A8F7-67C082299B39}" type="pres">
      <dgm:prSet presAssocID="{710FE1BB-A8C4-43CE-BE4D-8169C99F4C96}" presName="parentLin" presStyleCnt="0"/>
      <dgm:spPr/>
    </dgm:pt>
    <dgm:pt modelId="{5EEF6634-76FE-4E18-A0D4-5A16CC3DC8A8}" type="pres">
      <dgm:prSet presAssocID="{710FE1BB-A8C4-43CE-BE4D-8169C99F4C96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BE22ABE0-DE61-4C44-8DBC-1F3A8948AB51}" type="pres">
      <dgm:prSet presAssocID="{710FE1BB-A8C4-43CE-BE4D-8169C99F4C9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93A5C-B994-4B5F-9DED-2BA84DA0B7F7}" type="pres">
      <dgm:prSet presAssocID="{710FE1BB-A8C4-43CE-BE4D-8169C99F4C96}" presName="negativeSpace" presStyleCnt="0"/>
      <dgm:spPr/>
    </dgm:pt>
    <dgm:pt modelId="{AA163203-DD61-4A6D-92C0-72DE677D6572}" type="pres">
      <dgm:prSet presAssocID="{710FE1BB-A8C4-43CE-BE4D-8169C99F4C96}" presName="childText" presStyleLbl="conFgAcc1" presStyleIdx="2" presStyleCnt="5">
        <dgm:presLayoutVars>
          <dgm:bulletEnabled val="1"/>
        </dgm:presLayoutVars>
      </dgm:prSet>
      <dgm:spPr/>
    </dgm:pt>
    <dgm:pt modelId="{659E1549-0446-427F-8D37-81485E248C5E}" type="pres">
      <dgm:prSet presAssocID="{7F06A079-0376-4F6A-98F6-2FEC465BE2DE}" presName="spaceBetweenRectangles" presStyleCnt="0"/>
      <dgm:spPr/>
    </dgm:pt>
    <dgm:pt modelId="{C3E403BD-0AB7-4E10-91F8-3F021C4B3F9F}" type="pres">
      <dgm:prSet presAssocID="{1320516B-F880-42F0-8388-A1299A28FAAC}" presName="parentLin" presStyleCnt="0"/>
      <dgm:spPr/>
    </dgm:pt>
    <dgm:pt modelId="{E13E6FA5-7247-42B1-9148-B5CC9352549F}" type="pres">
      <dgm:prSet presAssocID="{1320516B-F880-42F0-8388-A1299A28FAA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1DC74A6D-3354-41DA-8149-AA405A11B16A}" type="pres">
      <dgm:prSet presAssocID="{1320516B-F880-42F0-8388-A1299A28FAA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52D5A-3832-406B-8F7F-DD710F274522}" type="pres">
      <dgm:prSet presAssocID="{1320516B-F880-42F0-8388-A1299A28FAAC}" presName="negativeSpace" presStyleCnt="0"/>
      <dgm:spPr/>
    </dgm:pt>
    <dgm:pt modelId="{93E35C9B-27D7-49E4-8726-BDB3C721B601}" type="pres">
      <dgm:prSet presAssocID="{1320516B-F880-42F0-8388-A1299A28FAAC}" presName="childText" presStyleLbl="conFgAcc1" presStyleIdx="3" presStyleCnt="5">
        <dgm:presLayoutVars>
          <dgm:bulletEnabled val="1"/>
        </dgm:presLayoutVars>
      </dgm:prSet>
      <dgm:spPr/>
    </dgm:pt>
    <dgm:pt modelId="{F9DB4A8A-F5E6-4663-8D49-17A810AD5EA7}" type="pres">
      <dgm:prSet presAssocID="{3E4C9494-078D-4D7D-8F5C-DC4392103F52}" presName="spaceBetweenRectangles" presStyleCnt="0"/>
      <dgm:spPr/>
    </dgm:pt>
    <dgm:pt modelId="{53C7EA88-BC2E-4E4D-857B-33636EDB9B8E}" type="pres">
      <dgm:prSet presAssocID="{C90A2DA7-6262-491E-A5E6-2D375696E357}" presName="parentLin" presStyleCnt="0"/>
      <dgm:spPr/>
    </dgm:pt>
    <dgm:pt modelId="{786E9530-9D9D-4FDC-8CDF-30A3EFF466F6}" type="pres">
      <dgm:prSet presAssocID="{C90A2DA7-6262-491E-A5E6-2D375696E357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39552B0C-66E8-4289-BD39-0A738CB8D2CB}" type="pres">
      <dgm:prSet presAssocID="{C90A2DA7-6262-491E-A5E6-2D375696E35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FC01B-BF1E-4808-AC2F-45229EE31800}" type="pres">
      <dgm:prSet presAssocID="{C90A2DA7-6262-491E-A5E6-2D375696E357}" presName="negativeSpace" presStyleCnt="0"/>
      <dgm:spPr/>
    </dgm:pt>
    <dgm:pt modelId="{A5534BC1-7053-4351-B6F7-992A43209936}" type="pres">
      <dgm:prSet presAssocID="{C90A2DA7-6262-491E-A5E6-2D375696E35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1219EA1-36E6-4673-B4E0-89DB2EDA01B7}" type="presOf" srcId="{1320516B-F880-42F0-8388-A1299A28FAAC}" destId="{E13E6FA5-7247-42B1-9148-B5CC9352549F}" srcOrd="0" destOrd="0" presId="urn:microsoft.com/office/officeart/2005/8/layout/list1"/>
    <dgm:cxn modelId="{833B08BF-8451-4E1E-8C66-D56CEA826DDC}" type="presOf" srcId="{C90A2DA7-6262-491E-A5E6-2D375696E357}" destId="{786E9530-9D9D-4FDC-8CDF-30A3EFF466F6}" srcOrd="0" destOrd="0" presId="urn:microsoft.com/office/officeart/2005/8/layout/list1"/>
    <dgm:cxn modelId="{69AA533F-F319-4337-B226-1E13C3D27AF2}" srcId="{490C59C8-956C-4359-8AB9-AF605C9A8AD1}" destId="{1320516B-F880-42F0-8388-A1299A28FAAC}" srcOrd="3" destOrd="0" parTransId="{5736F4F9-1F97-48E3-B3C8-6F4A3125E301}" sibTransId="{3E4C9494-078D-4D7D-8F5C-DC4392103F52}"/>
    <dgm:cxn modelId="{48AEB1C4-6719-407C-9DFF-2F83089DBDC2}" srcId="{490C59C8-956C-4359-8AB9-AF605C9A8AD1}" destId="{C90A2DA7-6262-491E-A5E6-2D375696E357}" srcOrd="4" destOrd="0" parTransId="{133D89A1-ADA4-41D9-ADAF-F69562099E63}" sibTransId="{E77BDEC8-A9C1-4F97-B773-3B1DBE0370F3}"/>
    <dgm:cxn modelId="{38A1B3E6-A81A-4D78-9AAA-23194472ACDB}" srcId="{490C59C8-956C-4359-8AB9-AF605C9A8AD1}" destId="{454DF6D7-0D4C-44DF-BEB3-D4AFE9A04320}" srcOrd="1" destOrd="0" parTransId="{8F7A898B-457A-4E1B-A300-B406C27340DA}" sibTransId="{F7509E14-DBB1-49D2-9BBA-A0864776158B}"/>
    <dgm:cxn modelId="{43EAEEF5-6B0B-47F5-88B3-A7307F3C89BD}" type="presOf" srcId="{C90A2DA7-6262-491E-A5E6-2D375696E357}" destId="{39552B0C-66E8-4289-BD39-0A738CB8D2CB}" srcOrd="1" destOrd="0" presId="urn:microsoft.com/office/officeart/2005/8/layout/list1"/>
    <dgm:cxn modelId="{1E8B2B87-268F-49B2-81F1-4D71955B3C7D}" srcId="{490C59C8-956C-4359-8AB9-AF605C9A8AD1}" destId="{710FE1BB-A8C4-43CE-BE4D-8169C99F4C96}" srcOrd="2" destOrd="0" parTransId="{F46F37EE-14CE-4232-852C-D1A023FB954C}" sibTransId="{7F06A079-0376-4F6A-98F6-2FEC465BE2DE}"/>
    <dgm:cxn modelId="{164A55CB-A259-41A0-90BE-C293F9A71712}" type="presOf" srcId="{7207CDD3-D6A3-4AA5-9A11-2A6B13D53C1D}" destId="{39534B71-8E07-4ED8-BD80-0BB9F0ED1E80}" srcOrd="1" destOrd="0" presId="urn:microsoft.com/office/officeart/2005/8/layout/list1"/>
    <dgm:cxn modelId="{5F85A24F-DF2F-4FCB-88B1-E470308B6CB7}" type="presOf" srcId="{710FE1BB-A8C4-43CE-BE4D-8169C99F4C96}" destId="{BE22ABE0-DE61-4C44-8DBC-1F3A8948AB51}" srcOrd="1" destOrd="0" presId="urn:microsoft.com/office/officeart/2005/8/layout/list1"/>
    <dgm:cxn modelId="{4948960B-4770-442B-922C-8E54E945F154}" type="presOf" srcId="{7207CDD3-D6A3-4AA5-9A11-2A6B13D53C1D}" destId="{5FFFFC50-DDAA-40F8-98B1-72F3F72070AE}" srcOrd="0" destOrd="0" presId="urn:microsoft.com/office/officeart/2005/8/layout/list1"/>
    <dgm:cxn modelId="{1128E6CE-CD38-47C9-AE0C-54CBD25B8053}" type="presOf" srcId="{490C59C8-956C-4359-8AB9-AF605C9A8AD1}" destId="{27047AF4-CD31-46F2-A41E-087BE864BA28}" srcOrd="0" destOrd="0" presId="urn:microsoft.com/office/officeart/2005/8/layout/list1"/>
    <dgm:cxn modelId="{07304B74-7C68-40AA-B148-A6C102BCFF44}" type="presOf" srcId="{454DF6D7-0D4C-44DF-BEB3-D4AFE9A04320}" destId="{62F3AB93-F59E-4A53-A17F-C5359B61B876}" srcOrd="1" destOrd="0" presId="urn:microsoft.com/office/officeart/2005/8/layout/list1"/>
    <dgm:cxn modelId="{663B5026-B76D-4348-8010-E698308A85FB}" type="presOf" srcId="{454DF6D7-0D4C-44DF-BEB3-D4AFE9A04320}" destId="{7F376BF4-E6D3-462B-88A4-2B8516699CF2}" srcOrd="0" destOrd="0" presId="urn:microsoft.com/office/officeart/2005/8/layout/list1"/>
    <dgm:cxn modelId="{F9279336-7FC5-4748-A774-118370CB3BDE}" srcId="{490C59C8-956C-4359-8AB9-AF605C9A8AD1}" destId="{7207CDD3-D6A3-4AA5-9A11-2A6B13D53C1D}" srcOrd="0" destOrd="0" parTransId="{8DD2C5D3-F143-4EB8-AE04-9DC92C337F00}" sibTransId="{62808493-89BB-4E42-8B3F-8AF174BAD772}"/>
    <dgm:cxn modelId="{BF594FE8-3469-47C8-9534-E668EFC4CE78}" type="presOf" srcId="{1320516B-F880-42F0-8388-A1299A28FAAC}" destId="{1DC74A6D-3354-41DA-8149-AA405A11B16A}" srcOrd="1" destOrd="0" presId="urn:microsoft.com/office/officeart/2005/8/layout/list1"/>
    <dgm:cxn modelId="{7D2F9B47-7A16-45A9-B99C-500382F597C8}" type="presOf" srcId="{710FE1BB-A8C4-43CE-BE4D-8169C99F4C96}" destId="{5EEF6634-76FE-4E18-A0D4-5A16CC3DC8A8}" srcOrd="0" destOrd="0" presId="urn:microsoft.com/office/officeart/2005/8/layout/list1"/>
    <dgm:cxn modelId="{631F085B-B27B-4216-9031-31C01F117D1A}" type="presParOf" srcId="{27047AF4-CD31-46F2-A41E-087BE864BA28}" destId="{769BA39B-E182-496B-AE5C-1DAB71B8331F}" srcOrd="0" destOrd="0" presId="urn:microsoft.com/office/officeart/2005/8/layout/list1"/>
    <dgm:cxn modelId="{8BF334BE-BEC9-419E-80AD-144FD117FA42}" type="presParOf" srcId="{769BA39B-E182-496B-AE5C-1DAB71B8331F}" destId="{5FFFFC50-DDAA-40F8-98B1-72F3F72070AE}" srcOrd="0" destOrd="0" presId="urn:microsoft.com/office/officeart/2005/8/layout/list1"/>
    <dgm:cxn modelId="{F57622B8-68F5-410F-9947-98BFE488A3C6}" type="presParOf" srcId="{769BA39B-E182-496B-AE5C-1DAB71B8331F}" destId="{39534B71-8E07-4ED8-BD80-0BB9F0ED1E80}" srcOrd="1" destOrd="0" presId="urn:microsoft.com/office/officeart/2005/8/layout/list1"/>
    <dgm:cxn modelId="{64DC402F-8C5B-4193-AD2D-55F0DE892103}" type="presParOf" srcId="{27047AF4-CD31-46F2-A41E-087BE864BA28}" destId="{EE864239-F8C0-46AA-B6F2-B8C9D62A2753}" srcOrd="1" destOrd="0" presId="urn:microsoft.com/office/officeart/2005/8/layout/list1"/>
    <dgm:cxn modelId="{93D8B7BA-9403-46D5-A7B2-686C65DF5D5B}" type="presParOf" srcId="{27047AF4-CD31-46F2-A41E-087BE864BA28}" destId="{BC3E059B-594B-4ED7-9192-19E51773D013}" srcOrd="2" destOrd="0" presId="urn:microsoft.com/office/officeart/2005/8/layout/list1"/>
    <dgm:cxn modelId="{262D2D06-FB47-4197-BD2D-48D076B4ADB1}" type="presParOf" srcId="{27047AF4-CD31-46F2-A41E-087BE864BA28}" destId="{B2444B88-909A-4CC1-B390-D60C0F1F666E}" srcOrd="3" destOrd="0" presId="urn:microsoft.com/office/officeart/2005/8/layout/list1"/>
    <dgm:cxn modelId="{39F7855D-D965-4615-81B8-D375C2F78FD1}" type="presParOf" srcId="{27047AF4-CD31-46F2-A41E-087BE864BA28}" destId="{9C62B7D5-EA44-450E-9B19-8CD038C948FD}" srcOrd="4" destOrd="0" presId="urn:microsoft.com/office/officeart/2005/8/layout/list1"/>
    <dgm:cxn modelId="{D17C4E50-796F-4508-9FE8-F6CF5298F278}" type="presParOf" srcId="{9C62B7D5-EA44-450E-9B19-8CD038C948FD}" destId="{7F376BF4-E6D3-462B-88A4-2B8516699CF2}" srcOrd="0" destOrd="0" presId="urn:microsoft.com/office/officeart/2005/8/layout/list1"/>
    <dgm:cxn modelId="{4099DBCE-1651-4D56-B870-524153D6CF77}" type="presParOf" srcId="{9C62B7D5-EA44-450E-9B19-8CD038C948FD}" destId="{62F3AB93-F59E-4A53-A17F-C5359B61B876}" srcOrd="1" destOrd="0" presId="urn:microsoft.com/office/officeart/2005/8/layout/list1"/>
    <dgm:cxn modelId="{8A78DE8D-57DC-4056-A5C3-7AA7D3178B50}" type="presParOf" srcId="{27047AF4-CD31-46F2-A41E-087BE864BA28}" destId="{07863F94-FAF7-4281-89FA-1A34EBA5D98D}" srcOrd="5" destOrd="0" presId="urn:microsoft.com/office/officeart/2005/8/layout/list1"/>
    <dgm:cxn modelId="{2C5E36CD-734B-403B-AEB9-B0619C8CC97F}" type="presParOf" srcId="{27047AF4-CD31-46F2-A41E-087BE864BA28}" destId="{A5E58F0F-D2B1-44E9-AC8C-5A88AB27E25A}" srcOrd="6" destOrd="0" presId="urn:microsoft.com/office/officeart/2005/8/layout/list1"/>
    <dgm:cxn modelId="{DDA734E3-359C-4E1D-AECA-3F81FCE61657}" type="presParOf" srcId="{27047AF4-CD31-46F2-A41E-087BE864BA28}" destId="{14DD9CB1-A3A7-40B2-AD1C-77C559D6A54D}" srcOrd="7" destOrd="0" presId="urn:microsoft.com/office/officeart/2005/8/layout/list1"/>
    <dgm:cxn modelId="{39AE9570-4731-40E6-905E-FC4ABB02004F}" type="presParOf" srcId="{27047AF4-CD31-46F2-A41E-087BE864BA28}" destId="{07520D6B-BB80-42D3-A8F7-67C082299B39}" srcOrd="8" destOrd="0" presId="urn:microsoft.com/office/officeart/2005/8/layout/list1"/>
    <dgm:cxn modelId="{45CB36D1-ADD2-4C37-911D-9A4C2BE2F6E8}" type="presParOf" srcId="{07520D6B-BB80-42D3-A8F7-67C082299B39}" destId="{5EEF6634-76FE-4E18-A0D4-5A16CC3DC8A8}" srcOrd="0" destOrd="0" presId="urn:microsoft.com/office/officeart/2005/8/layout/list1"/>
    <dgm:cxn modelId="{AE1AFC0B-4960-4962-B097-DD6A3354D03A}" type="presParOf" srcId="{07520D6B-BB80-42D3-A8F7-67C082299B39}" destId="{BE22ABE0-DE61-4C44-8DBC-1F3A8948AB51}" srcOrd="1" destOrd="0" presId="urn:microsoft.com/office/officeart/2005/8/layout/list1"/>
    <dgm:cxn modelId="{E5E4394F-803C-46C3-84AA-5B1F3ED20C54}" type="presParOf" srcId="{27047AF4-CD31-46F2-A41E-087BE864BA28}" destId="{5C793A5C-B994-4B5F-9DED-2BA84DA0B7F7}" srcOrd="9" destOrd="0" presId="urn:microsoft.com/office/officeart/2005/8/layout/list1"/>
    <dgm:cxn modelId="{F330304F-E2AE-4F9E-B309-D597E9444B74}" type="presParOf" srcId="{27047AF4-CD31-46F2-A41E-087BE864BA28}" destId="{AA163203-DD61-4A6D-92C0-72DE677D6572}" srcOrd="10" destOrd="0" presId="urn:microsoft.com/office/officeart/2005/8/layout/list1"/>
    <dgm:cxn modelId="{2C136F4C-85CD-416D-BFBA-3CC71DD1E18B}" type="presParOf" srcId="{27047AF4-CD31-46F2-A41E-087BE864BA28}" destId="{659E1549-0446-427F-8D37-81485E248C5E}" srcOrd="11" destOrd="0" presId="urn:microsoft.com/office/officeart/2005/8/layout/list1"/>
    <dgm:cxn modelId="{16478EDD-E62E-4723-BC4E-1C15B55C12F9}" type="presParOf" srcId="{27047AF4-CD31-46F2-A41E-087BE864BA28}" destId="{C3E403BD-0AB7-4E10-91F8-3F021C4B3F9F}" srcOrd="12" destOrd="0" presId="urn:microsoft.com/office/officeart/2005/8/layout/list1"/>
    <dgm:cxn modelId="{91A8C1AF-9DCF-4482-B7BA-DBE6C52D3117}" type="presParOf" srcId="{C3E403BD-0AB7-4E10-91F8-3F021C4B3F9F}" destId="{E13E6FA5-7247-42B1-9148-B5CC9352549F}" srcOrd="0" destOrd="0" presId="urn:microsoft.com/office/officeart/2005/8/layout/list1"/>
    <dgm:cxn modelId="{81B6B3CE-1292-4122-B5FF-9F2DC0761A75}" type="presParOf" srcId="{C3E403BD-0AB7-4E10-91F8-3F021C4B3F9F}" destId="{1DC74A6D-3354-41DA-8149-AA405A11B16A}" srcOrd="1" destOrd="0" presId="urn:microsoft.com/office/officeart/2005/8/layout/list1"/>
    <dgm:cxn modelId="{BB272C15-8D68-4CE9-90E3-0EE29A35C58E}" type="presParOf" srcId="{27047AF4-CD31-46F2-A41E-087BE864BA28}" destId="{43C52D5A-3832-406B-8F7F-DD710F274522}" srcOrd="13" destOrd="0" presId="urn:microsoft.com/office/officeart/2005/8/layout/list1"/>
    <dgm:cxn modelId="{DDF9301C-FA97-4C7C-AD68-0882EE09EFCD}" type="presParOf" srcId="{27047AF4-CD31-46F2-A41E-087BE864BA28}" destId="{93E35C9B-27D7-49E4-8726-BDB3C721B601}" srcOrd="14" destOrd="0" presId="urn:microsoft.com/office/officeart/2005/8/layout/list1"/>
    <dgm:cxn modelId="{7C263F0B-C571-457A-852E-348FDC9B495B}" type="presParOf" srcId="{27047AF4-CD31-46F2-A41E-087BE864BA28}" destId="{F9DB4A8A-F5E6-4663-8D49-17A810AD5EA7}" srcOrd="15" destOrd="0" presId="urn:microsoft.com/office/officeart/2005/8/layout/list1"/>
    <dgm:cxn modelId="{CCBE4FC6-25E7-4514-8607-D5D5A9FB0F02}" type="presParOf" srcId="{27047AF4-CD31-46F2-A41E-087BE864BA28}" destId="{53C7EA88-BC2E-4E4D-857B-33636EDB9B8E}" srcOrd="16" destOrd="0" presId="urn:microsoft.com/office/officeart/2005/8/layout/list1"/>
    <dgm:cxn modelId="{C600F318-FE88-42A9-8E64-A9D1FACAE901}" type="presParOf" srcId="{53C7EA88-BC2E-4E4D-857B-33636EDB9B8E}" destId="{786E9530-9D9D-4FDC-8CDF-30A3EFF466F6}" srcOrd="0" destOrd="0" presId="urn:microsoft.com/office/officeart/2005/8/layout/list1"/>
    <dgm:cxn modelId="{5126E511-723E-46A0-A764-59769CB7824D}" type="presParOf" srcId="{53C7EA88-BC2E-4E4D-857B-33636EDB9B8E}" destId="{39552B0C-66E8-4289-BD39-0A738CB8D2CB}" srcOrd="1" destOrd="0" presId="urn:microsoft.com/office/officeart/2005/8/layout/list1"/>
    <dgm:cxn modelId="{540CB6ED-3546-4086-B1A8-46F18747DFF2}" type="presParOf" srcId="{27047AF4-CD31-46F2-A41E-087BE864BA28}" destId="{EDFFC01B-BF1E-4808-AC2F-45229EE31800}" srcOrd="17" destOrd="0" presId="urn:microsoft.com/office/officeart/2005/8/layout/list1"/>
    <dgm:cxn modelId="{075C059F-80F2-4061-8E49-118EF285783E}" type="presParOf" srcId="{27047AF4-CD31-46F2-A41E-087BE864BA28}" destId="{A5534BC1-7053-4351-B6F7-992A4320993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FD132-9D73-47D1-87FE-46C6EFACC0F9}">
      <dsp:nvSpPr>
        <dsp:cNvPr id="0" name=""/>
        <dsp:cNvSpPr/>
      </dsp:nvSpPr>
      <dsp:spPr>
        <a:xfrm>
          <a:off x="4341223" y="2082348"/>
          <a:ext cx="257856" cy="79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759"/>
              </a:lnTo>
              <a:lnTo>
                <a:pt x="257856" y="790759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E1C1F-23BC-47DA-924B-1ECFAD1050C4}">
      <dsp:nvSpPr>
        <dsp:cNvPr id="0" name=""/>
        <dsp:cNvSpPr/>
      </dsp:nvSpPr>
      <dsp:spPr>
        <a:xfrm>
          <a:off x="3988819" y="861828"/>
          <a:ext cx="1040020" cy="360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99"/>
              </a:lnTo>
              <a:lnTo>
                <a:pt x="1040020" y="180499"/>
              </a:lnTo>
              <a:lnTo>
                <a:pt x="1040020" y="36099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DBF8F-D0F3-4428-8416-40060984B36B}">
      <dsp:nvSpPr>
        <dsp:cNvPr id="0" name=""/>
        <dsp:cNvSpPr/>
      </dsp:nvSpPr>
      <dsp:spPr>
        <a:xfrm>
          <a:off x="2261182" y="2082348"/>
          <a:ext cx="257856" cy="79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759"/>
              </a:lnTo>
              <a:lnTo>
                <a:pt x="257856" y="790759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3FC51-7506-4182-9E13-DBEFAA63A484}">
      <dsp:nvSpPr>
        <dsp:cNvPr id="0" name=""/>
        <dsp:cNvSpPr/>
      </dsp:nvSpPr>
      <dsp:spPr>
        <a:xfrm>
          <a:off x="2948799" y="861828"/>
          <a:ext cx="1040020" cy="360998"/>
        </a:xfrm>
        <a:custGeom>
          <a:avLst/>
          <a:gdLst/>
          <a:ahLst/>
          <a:cxnLst/>
          <a:rect l="0" t="0" r="0" b="0"/>
          <a:pathLst>
            <a:path>
              <a:moveTo>
                <a:pt x="1040020" y="0"/>
              </a:moveTo>
              <a:lnTo>
                <a:pt x="1040020" y="180499"/>
              </a:lnTo>
              <a:lnTo>
                <a:pt x="0" y="180499"/>
              </a:lnTo>
              <a:lnTo>
                <a:pt x="0" y="36099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BA8DA-E03A-42E8-B40A-497F443AFBC1}">
      <dsp:nvSpPr>
        <dsp:cNvPr id="0" name=""/>
        <dsp:cNvSpPr/>
      </dsp:nvSpPr>
      <dsp:spPr>
        <a:xfrm>
          <a:off x="3129298" y="230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Penanganan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Eksepsi</a:t>
          </a:r>
          <a:endParaRPr lang="en-US" sz="1600" kern="1200" dirty="0"/>
        </a:p>
      </dsp:txBody>
      <dsp:txXfrm>
        <a:off x="3129298" y="2306"/>
        <a:ext cx="1719042" cy="859521"/>
      </dsp:txXfrm>
    </dsp:sp>
    <dsp:sp modelId="{B527D8AA-BCAD-4038-A15E-F996553A11D9}">
      <dsp:nvSpPr>
        <dsp:cNvPr id="0" name=""/>
        <dsp:cNvSpPr/>
      </dsp:nvSpPr>
      <dsp:spPr>
        <a:xfrm>
          <a:off x="2089277" y="122282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Menangkap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Eksepsi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br>
            <a:rPr lang="en-US" sz="1600" kern="1200" dirty="0" smtClean="0"/>
          </a:br>
          <a:r>
            <a:rPr lang="en-US" sz="1600" kern="1200" dirty="0" smtClean="0"/>
            <a:t>Java Runtime </a:t>
          </a:r>
          <a:endParaRPr lang="en-US" sz="1600" kern="1200" dirty="0"/>
        </a:p>
      </dsp:txBody>
      <dsp:txXfrm>
        <a:off x="2089277" y="1222826"/>
        <a:ext cx="1719042" cy="859521"/>
      </dsp:txXfrm>
    </dsp:sp>
    <dsp:sp modelId="{A4A241E7-BF33-4E5F-8732-13FA07945C3C}">
      <dsp:nvSpPr>
        <dsp:cNvPr id="0" name=""/>
        <dsp:cNvSpPr/>
      </dsp:nvSpPr>
      <dsp:spPr>
        <a:xfrm>
          <a:off x="2519038" y="244334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try-catch-Finally</a:t>
          </a:r>
          <a:endParaRPr lang="en-US" sz="1600" kern="1200" dirty="0"/>
        </a:p>
      </dsp:txBody>
      <dsp:txXfrm>
        <a:off x="2519038" y="2443346"/>
        <a:ext cx="1719042" cy="859521"/>
      </dsp:txXfrm>
    </dsp:sp>
    <dsp:sp modelId="{CB948124-D152-446A-8E01-C8FEE8220E37}">
      <dsp:nvSpPr>
        <dsp:cNvPr id="0" name=""/>
        <dsp:cNvSpPr/>
      </dsp:nvSpPr>
      <dsp:spPr>
        <a:xfrm>
          <a:off x="4169319" y="122282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Melempar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Eksepsi</a:t>
          </a:r>
          <a:endParaRPr lang="en-US" sz="1600" kern="1200" dirty="0"/>
        </a:p>
      </dsp:txBody>
      <dsp:txXfrm>
        <a:off x="4169319" y="1222826"/>
        <a:ext cx="1719042" cy="859521"/>
      </dsp:txXfrm>
    </dsp:sp>
    <dsp:sp modelId="{407A1542-1A12-4EB3-BA15-F50E3BE0FDA5}">
      <dsp:nvSpPr>
        <dsp:cNvPr id="0" name=""/>
        <dsp:cNvSpPr/>
      </dsp:nvSpPr>
      <dsp:spPr>
        <a:xfrm>
          <a:off x="4599079" y="244334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throw-throws</a:t>
          </a:r>
          <a:endParaRPr lang="en-US" sz="1600" kern="1200" dirty="0"/>
        </a:p>
      </dsp:txBody>
      <dsp:txXfrm>
        <a:off x="4599079" y="2443346"/>
        <a:ext cx="1719042" cy="859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E059B-594B-4ED7-9192-19E51773D013}">
      <dsp:nvSpPr>
        <dsp:cNvPr id="0" name=""/>
        <dsp:cNvSpPr/>
      </dsp:nvSpPr>
      <dsp:spPr>
        <a:xfrm>
          <a:off x="0" y="30942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34B71-8E07-4ED8-BD80-0BB9F0ED1E80}">
      <dsp:nvSpPr>
        <dsp:cNvPr id="0" name=""/>
        <dsp:cNvSpPr/>
      </dsp:nvSpPr>
      <dsp:spPr>
        <a:xfrm>
          <a:off x="420370" y="10278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Try</a:t>
          </a:r>
          <a:endParaRPr lang="en-US" sz="1400" kern="1200" dirty="0"/>
        </a:p>
      </dsp:txBody>
      <dsp:txXfrm>
        <a:off x="440545" y="122962"/>
        <a:ext cx="5844830" cy="372930"/>
      </dsp:txXfrm>
    </dsp:sp>
    <dsp:sp modelId="{A5E58F0F-D2B1-44E9-AC8C-5A88AB27E25A}">
      <dsp:nvSpPr>
        <dsp:cNvPr id="0" name=""/>
        <dsp:cNvSpPr/>
      </dsp:nvSpPr>
      <dsp:spPr>
        <a:xfrm>
          <a:off x="0" y="94446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3AB93-F59E-4A53-A17F-C5359B61B876}">
      <dsp:nvSpPr>
        <dsp:cNvPr id="0" name=""/>
        <dsp:cNvSpPr/>
      </dsp:nvSpPr>
      <dsp:spPr>
        <a:xfrm>
          <a:off x="420370" y="73782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Catch</a:t>
          </a:r>
          <a:endParaRPr lang="en-US" sz="1400" kern="1200" dirty="0"/>
        </a:p>
      </dsp:txBody>
      <dsp:txXfrm>
        <a:off x="440545" y="758002"/>
        <a:ext cx="5844830" cy="372930"/>
      </dsp:txXfrm>
    </dsp:sp>
    <dsp:sp modelId="{AA163203-DD61-4A6D-92C0-72DE677D6572}">
      <dsp:nvSpPr>
        <dsp:cNvPr id="0" name=""/>
        <dsp:cNvSpPr/>
      </dsp:nvSpPr>
      <dsp:spPr>
        <a:xfrm>
          <a:off x="0" y="157950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2ABE0-DE61-4C44-8DBC-1F3A8948AB51}">
      <dsp:nvSpPr>
        <dsp:cNvPr id="0" name=""/>
        <dsp:cNvSpPr/>
      </dsp:nvSpPr>
      <dsp:spPr>
        <a:xfrm>
          <a:off x="420370" y="137286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Finally</a:t>
          </a:r>
          <a:endParaRPr lang="en-US" sz="1400" kern="1200" dirty="0"/>
        </a:p>
      </dsp:txBody>
      <dsp:txXfrm>
        <a:off x="440545" y="1393042"/>
        <a:ext cx="5844830" cy="372930"/>
      </dsp:txXfrm>
    </dsp:sp>
    <dsp:sp modelId="{93E35C9B-27D7-49E4-8726-BDB3C721B601}">
      <dsp:nvSpPr>
        <dsp:cNvPr id="0" name=""/>
        <dsp:cNvSpPr/>
      </dsp:nvSpPr>
      <dsp:spPr>
        <a:xfrm>
          <a:off x="0" y="221454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74A6D-3354-41DA-8149-AA405A11B16A}">
      <dsp:nvSpPr>
        <dsp:cNvPr id="0" name=""/>
        <dsp:cNvSpPr/>
      </dsp:nvSpPr>
      <dsp:spPr>
        <a:xfrm>
          <a:off x="420370" y="200790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Throw</a:t>
          </a:r>
          <a:endParaRPr lang="en-US" sz="1400" kern="1200" dirty="0"/>
        </a:p>
      </dsp:txBody>
      <dsp:txXfrm>
        <a:off x="440545" y="2028082"/>
        <a:ext cx="5844830" cy="372930"/>
      </dsp:txXfrm>
    </dsp:sp>
    <dsp:sp modelId="{A5534BC1-7053-4351-B6F7-992A43209936}">
      <dsp:nvSpPr>
        <dsp:cNvPr id="0" name=""/>
        <dsp:cNvSpPr/>
      </dsp:nvSpPr>
      <dsp:spPr>
        <a:xfrm>
          <a:off x="0" y="284958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52B0C-66E8-4289-BD39-0A738CB8D2CB}">
      <dsp:nvSpPr>
        <dsp:cNvPr id="0" name=""/>
        <dsp:cNvSpPr/>
      </dsp:nvSpPr>
      <dsp:spPr>
        <a:xfrm>
          <a:off x="420370" y="264294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Throws</a:t>
          </a:r>
          <a:endParaRPr lang="en-US" sz="1400" kern="1200" dirty="0"/>
        </a:p>
      </dsp:txBody>
      <dsp:txXfrm>
        <a:off x="440545" y="2663122"/>
        <a:ext cx="5844830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AB0F4-A956-4046-80FD-2CEA5E3464E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E0653-E0EB-43EC-8A6F-EA60166B2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Hasilnya</a:t>
            </a:r>
            <a:r>
              <a:rPr lang="en-US" dirty="0" smtClean="0"/>
              <a:t>:</a:t>
            </a:r>
          </a:p>
          <a:p>
            <a:r>
              <a:rPr lang="en-US" dirty="0" smtClean="0"/>
              <a:t>Caught inside </a:t>
            </a:r>
            <a:r>
              <a:rPr lang="en-US" dirty="0" err="1" smtClean="0"/>
              <a:t>demoproc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Recaught</a:t>
            </a:r>
            <a:r>
              <a:rPr lang="en-US" dirty="0" smtClean="0"/>
              <a:t>: </a:t>
            </a:r>
            <a:r>
              <a:rPr lang="en-US" dirty="0" err="1" smtClean="0"/>
              <a:t>java.lang.NullPointerException</a:t>
            </a:r>
            <a:r>
              <a:rPr lang="en-US" dirty="0" smtClean="0"/>
              <a:t>: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609FA-AD66-4EDE-83C4-F9C1A169E96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9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38B7C7-A55C-476D-B057-D571361A950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err="1" smtClean="0"/>
              <a:t>Penanganan</a:t>
            </a:r>
            <a:r>
              <a:rPr lang="en-US" sz="4800" dirty="0" smtClean="0"/>
              <a:t> </a:t>
            </a:r>
            <a:r>
              <a:rPr lang="en-US" sz="4800" dirty="0" err="1" smtClean="0"/>
              <a:t>Eksepsi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848600" cy="13144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Reza </a:t>
            </a:r>
            <a:r>
              <a:rPr lang="en-US" dirty="0" err="1"/>
              <a:t>Budiawan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: </a:t>
            </a:r>
          </a:p>
          <a:p>
            <a:pPr algn="ctr"/>
            <a:r>
              <a:rPr lang="en-US" dirty="0" smtClean="0"/>
              <a:t>Tim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E:\Gambar\Tel-U Logo\logo-tass-edit-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2425700" cy="4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81550"/>
            <a:ext cx="8042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Hanya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dipergunakan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untuk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kepentingan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pengajaran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di 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lingkungan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Fakultas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Ilmu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Terapan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,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Universitas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Telkom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-19050"/>
            <a:ext cx="4473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MI1274 —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2015-2016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78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743623"/>
              </p:ext>
            </p:extLst>
          </p:nvPr>
        </p:nvGraphicFramePr>
        <p:xfrm>
          <a:off x="381000" y="1289050"/>
          <a:ext cx="840740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126079"/>
              </p:ext>
            </p:extLst>
          </p:nvPr>
        </p:nvGraphicFramePr>
        <p:xfrm>
          <a:off x="381000" y="1289050"/>
          <a:ext cx="840740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Eksepsi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Try: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code yang </a:t>
            </a:r>
            <a:r>
              <a:rPr lang="en-US" dirty="0" err="1">
                <a:solidFill>
                  <a:srgbClr val="FF0000"/>
                </a:solidFill>
              </a:rPr>
              <a:t>kemungkinan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memunculkan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Exception.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Catch: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Exception </a:t>
            </a:r>
            <a:r>
              <a:rPr lang="en-US" dirty="0" smtClean="0">
                <a:solidFill>
                  <a:srgbClr val="FF0000"/>
                </a:solidFill>
              </a:rPr>
              <a:t>handler</a:t>
            </a:r>
          </a:p>
          <a:p>
            <a:pPr lvl="1"/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/>
              <a:t>Exception yang </a:t>
            </a:r>
            <a:r>
              <a:rPr lang="en-US" dirty="0" err="1"/>
              <a:t>dilempar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menspesifikasikan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Exception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Minimal </a:t>
            </a:r>
            <a:r>
              <a:rPr lang="en-US" dirty="0">
                <a:solidFill>
                  <a:srgbClr val="FF0000"/>
                </a:solidFill>
              </a:rPr>
              <a:t>1 </a:t>
            </a:r>
            <a:r>
              <a:rPr lang="en-US" dirty="0" err="1">
                <a:solidFill>
                  <a:srgbClr val="FF0000"/>
                </a:solidFill>
              </a:rPr>
              <a:t>blok</a:t>
            </a:r>
            <a:r>
              <a:rPr lang="en-US" dirty="0">
                <a:solidFill>
                  <a:srgbClr val="FF0000"/>
                </a:solidFill>
              </a:rPr>
              <a:t> try </a:t>
            </a:r>
            <a:r>
              <a:rPr lang="en-US" dirty="0" err="1">
                <a:solidFill>
                  <a:srgbClr val="FF0000"/>
                </a:solidFill>
              </a:rPr>
              <a:t>mempunyai</a:t>
            </a:r>
            <a:r>
              <a:rPr lang="en-US" dirty="0">
                <a:solidFill>
                  <a:srgbClr val="FF0000"/>
                </a:solidFill>
              </a:rPr>
              <a:t> 1 </a:t>
            </a:r>
            <a:r>
              <a:rPr lang="en-US" dirty="0" err="1">
                <a:solidFill>
                  <a:srgbClr val="FF0000"/>
                </a:solidFill>
              </a:rPr>
              <a:t>blok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catch.</a:t>
            </a:r>
          </a:p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blok</a:t>
            </a:r>
            <a:r>
              <a:rPr lang="en-US" dirty="0"/>
              <a:t> try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smtClean="0"/>
              <a:t>catch,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Exception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dilempar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blok</a:t>
            </a:r>
            <a:r>
              <a:rPr lang="en-US" dirty="0"/>
              <a:t> try.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TRY-CATCH-FINALLY</a:t>
            </a:r>
          </a:p>
        </p:txBody>
      </p:sp>
    </p:spTree>
    <p:extLst>
      <p:ext uri="{BB962C8B-B14F-4D97-AF65-F5344CB8AC3E}">
        <p14:creationId xmlns:p14="http://schemas.microsoft.com/office/powerpoint/2010/main" val="30038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Sifat</a:t>
            </a:r>
            <a:r>
              <a:rPr lang="en-US" dirty="0" smtClean="0"/>
              <a:t>: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error,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program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catch.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Keyword: finally</a:t>
            </a:r>
            <a:endParaRPr lang="en-US" dirty="0"/>
          </a:p>
          <a:p>
            <a:r>
              <a:rPr lang="en-US" dirty="0"/>
              <a:t>Blok finally </a:t>
            </a:r>
            <a:r>
              <a:rPr lang="en-US" dirty="0" err="1"/>
              <a:t>merupakan</a:t>
            </a:r>
            <a:r>
              <a:rPr lang="en-US" dirty="0"/>
              <a:t> optional,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 catch </a:t>
            </a:r>
            <a:r>
              <a:rPr lang="en-US" dirty="0" err="1"/>
              <a:t>hanya</a:t>
            </a:r>
            <a:r>
              <a:rPr lang="en-US" dirty="0"/>
              <a:t> 1 </a:t>
            </a:r>
            <a:r>
              <a:rPr lang="en-US" dirty="0" err="1"/>
              <a:t>blok</a:t>
            </a:r>
            <a:r>
              <a:rPr lang="en-US" dirty="0"/>
              <a:t> finally. Blok finally </a:t>
            </a:r>
            <a:r>
              <a:rPr lang="en-US" dirty="0" err="1">
                <a:solidFill>
                  <a:srgbClr val="FF0000"/>
                </a:solidFill>
              </a:rPr>
              <a:t>diakses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urutan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terakir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smtClean="0"/>
              <a:t>try-catch-finally.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TRY-CATCH-FINALLY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Try-catch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65" y="1352550"/>
            <a:ext cx="3886200" cy="3038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2495550"/>
            <a:ext cx="1791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Try-Catch-Finally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28750"/>
            <a:ext cx="6477000" cy="2686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532" y="4254684"/>
            <a:ext cx="42100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953000" y="1885950"/>
            <a:ext cx="2133600" cy="8858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13181" y="1562784"/>
            <a:ext cx="184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dieksekusi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karena</a:t>
            </a:r>
            <a:r>
              <a:rPr lang="en-US" dirty="0" smtClean="0">
                <a:solidFill>
                  <a:srgbClr val="FF0000"/>
                </a:solidFill>
              </a:rPr>
              <a:t>???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5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CATCH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4950"/>
            <a:ext cx="50292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5867400" y="3105150"/>
            <a:ext cx="152400" cy="990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48400" y="3415784"/>
            <a:ext cx="239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 blocks of </a:t>
            </a:r>
            <a:r>
              <a:rPr lang="en-US" dirty="0">
                <a:solidFill>
                  <a:srgbClr val="FF0000"/>
                </a:solidFill>
              </a:rPr>
              <a:t>catch </a:t>
            </a:r>
            <a:r>
              <a:rPr lang="en-US" dirty="0" smtClean="0">
                <a:solidFill>
                  <a:srgbClr val="FF0000"/>
                </a:solidFill>
              </a:rPr>
              <a:t>code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</a:p>
          <a:p>
            <a:pPr lvl="1"/>
            <a:r>
              <a:rPr lang="en-US" dirty="0" err="1" smtClean="0"/>
              <a:t>Pastikan</a:t>
            </a:r>
            <a:r>
              <a:rPr lang="en-US" dirty="0" smtClean="0"/>
              <a:t> exception </a:t>
            </a:r>
            <a:r>
              <a:rPr lang="en-US" dirty="0"/>
              <a:t>subclasses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superclasses-nya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terbalik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unreachable code.</a:t>
            </a:r>
          </a:p>
          <a:p>
            <a:pPr lvl="1"/>
            <a:r>
              <a:rPr lang="en-US" dirty="0" smtClean="0"/>
              <a:t>Unreachable code </a:t>
            </a:r>
            <a:r>
              <a:rPr lang="en-US" dirty="0" err="1" smtClean="0"/>
              <a:t>mengakibatkan</a:t>
            </a:r>
            <a:r>
              <a:rPr lang="en-US" dirty="0" smtClean="0"/>
              <a:t> error!</a:t>
            </a:r>
            <a:r>
              <a:rPr lang="en-US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CATCH</a:t>
            </a:r>
          </a:p>
        </p:txBody>
      </p:sp>
    </p:spTree>
    <p:extLst>
      <p:ext uri="{BB962C8B-B14F-4D97-AF65-F5344CB8AC3E}">
        <p14:creationId xmlns:p14="http://schemas.microsoft.com/office/powerpoint/2010/main" val="398247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Error Multiple Catch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09750"/>
            <a:ext cx="573405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1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try-catch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bersarang</a:t>
            </a:r>
            <a:endParaRPr lang="en-US" dirty="0" smtClean="0"/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try-catch </a:t>
            </a:r>
            <a:r>
              <a:rPr lang="en-US" dirty="0" err="1" smtClean="0"/>
              <a:t>dalam</a:t>
            </a:r>
            <a:r>
              <a:rPr lang="en-US" dirty="0" smtClean="0"/>
              <a:t> try-catch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inner try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catch yang </a:t>
            </a:r>
            <a:r>
              <a:rPr lang="en-US" dirty="0" err="1" smtClean="0"/>
              <a:t>sesuai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outer try-catch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Try Statement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76550"/>
            <a:ext cx="36215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try{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</a:p>
          <a:p>
            <a:endParaRPr lang="en-US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}catch(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............ e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   </a:t>
            </a:r>
          </a:p>
          <a:p>
            <a:endParaRPr lang="en-US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}</a:t>
            </a:r>
            <a:endParaRPr lang="en-US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}catch(............ e){</a:t>
            </a:r>
          </a:p>
          <a:p>
            <a:endParaRPr lang="en-US" sz="14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4114800" y="3257550"/>
            <a:ext cx="228600" cy="914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349198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inner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343400" y="2952749"/>
            <a:ext cx="228600" cy="195512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3861316"/>
            <a:ext cx="70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outer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Eksepsi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Eksepsi</a:t>
            </a:r>
            <a:r>
              <a:rPr lang="en-US" dirty="0" smtClean="0"/>
              <a:t>/Exception</a:t>
            </a:r>
            <a:r>
              <a:rPr lang="en-US" dirty="0"/>
              <a:t>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abnormal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</a:t>
            </a:r>
          </a:p>
          <a:p>
            <a:r>
              <a:rPr lang="en-US" dirty="0"/>
              <a:t>Exception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i="1" dirty="0"/>
              <a:t>runtime error</a:t>
            </a:r>
            <a:r>
              <a:rPr lang="en-US" dirty="0"/>
              <a:t>. </a:t>
            </a:r>
          </a:p>
          <a:p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agar program </a:t>
            </a:r>
            <a:r>
              <a:rPr lang="en-US" dirty="0" err="1"/>
              <a:t>tidak</a:t>
            </a:r>
            <a:r>
              <a:rPr lang="en-US" dirty="0"/>
              <a:t> crush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4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24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721" y="133350"/>
            <a:ext cx="4572000" cy="17671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88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Throw: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melempar</a:t>
            </a:r>
            <a:r>
              <a:rPr lang="en-US" dirty="0"/>
              <a:t> Exception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. </a:t>
            </a:r>
          </a:p>
          <a:p>
            <a:pPr lvl="0"/>
            <a:r>
              <a:rPr lang="en-US" dirty="0" smtClean="0"/>
              <a:t>Throws: </a:t>
            </a:r>
            <a:r>
              <a:rPr lang="en-US" dirty="0" err="1" smtClean="0"/>
              <a:t>mendaftar</a:t>
            </a:r>
            <a:r>
              <a:rPr lang="en-US" dirty="0" smtClean="0"/>
              <a:t> </a:t>
            </a:r>
            <a:r>
              <a:rPr lang="en-US" dirty="0"/>
              <a:t>Exception-Exception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dilempar</a:t>
            </a:r>
            <a:r>
              <a:rPr lang="en-US" dirty="0"/>
              <a:t> </a:t>
            </a:r>
            <a:r>
              <a:rPr lang="en-US" dirty="0" smtClean="0"/>
              <a:t>statement </a:t>
            </a:r>
            <a:r>
              <a:rPr lang="en-US" dirty="0"/>
              <a:t>throw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method, </a:t>
            </a:r>
            <a:r>
              <a:rPr lang="en-US" dirty="0" err="1"/>
              <a:t>jika</a:t>
            </a:r>
            <a:r>
              <a:rPr lang="en-US" dirty="0"/>
              <a:t> method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Exception handling.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Throw-Throws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throw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96484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throw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ThrowableInstance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266950"/>
            <a:ext cx="83773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Throwable</a:t>
            </a:r>
            <a:r>
              <a:rPr lang="en-US" dirty="0" smtClean="0"/>
              <a:t> object 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ThrowableInstance</a:t>
            </a:r>
            <a:r>
              <a:rPr lang="en-US" dirty="0" smtClean="0"/>
              <a:t>):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err="1" smtClean="0"/>
              <a:t>Menggunakan</a:t>
            </a:r>
            <a:r>
              <a:rPr lang="en-US" dirty="0" smtClean="0"/>
              <a:t> parameter </a:t>
            </a:r>
            <a:r>
              <a:rPr lang="en-US" dirty="0" err="1" smtClean="0"/>
              <a:t>dari</a:t>
            </a:r>
            <a:r>
              <a:rPr lang="en-US" dirty="0" smtClean="0"/>
              <a:t> catch </a:t>
            </a:r>
            <a:r>
              <a:rPr lang="en-US" dirty="0"/>
              <a:t>clause 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instansiasi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keyword “new”.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/>
              <a:t> </a:t>
            </a:r>
            <a:r>
              <a:rPr lang="en-US" b="1" dirty="0"/>
              <a:t>throw</a:t>
            </a:r>
            <a:r>
              <a:rPr lang="en-US" dirty="0"/>
              <a:t> statement;</a:t>
            </a:r>
          </a:p>
        </p:txBody>
      </p:sp>
    </p:spTree>
    <p:extLst>
      <p:ext uri="{BB962C8B-B14F-4D97-AF65-F5344CB8AC3E}">
        <p14:creationId xmlns:p14="http://schemas.microsoft.com/office/powerpoint/2010/main" val="20586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statement throw</a:t>
            </a:r>
          </a:p>
          <a:p>
            <a:r>
              <a:rPr lang="en-US" dirty="0" err="1" smtClean="0"/>
              <a:t>Mencari</a:t>
            </a:r>
            <a:r>
              <a:rPr lang="en-US" dirty="0" smtClean="0"/>
              <a:t> block try-catch </a:t>
            </a:r>
            <a:r>
              <a:rPr lang="en-US" dirty="0" err="1" smtClean="0"/>
              <a:t>terdekat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mencocokkan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catch-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, control program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catch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block try-catch </a:t>
            </a:r>
            <a:r>
              <a:rPr lang="en-US" dirty="0" err="1" smtClean="0"/>
              <a:t>terdekat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…. 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, program </a:t>
            </a:r>
            <a:r>
              <a:rPr lang="en-US" dirty="0" err="1" smtClean="0"/>
              <a:t>berhenti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Throw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Throw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00150"/>
            <a:ext cx="5143500" cy="3467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72200" y="1509920"/>
            <a:ext cx="25859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Bagaimana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Alurnya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26" y="2903859"/>
            <a:ext cx="1502712" cy="150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method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menimbulkan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eksepsi</a:t>
            </a:r>
            <a:r>
              <a:rPr lang="en-US" u="sng" dirty="0" smtClean="0">
                <a:solidFill>
                  <a:srgbClr val="FF0000"/>
                </a:solidFill>
              </a:rPr>
              <a:t>, </a:t>
            </a:r>
            <a:r>
              <a:rPr lang="en-US" u="sng" dirty="0" err="1" smtClean="0">
                <a:solidFill>
                  <a:srgbClr val="FF0000"/>
                </a:solidFill>
              </a:rPr>
              <a:t>tapi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tidak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menangani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eksepsi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Throws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daftar</a:t>
            </a:r>
            <a:r>
              <a:rPr lang="en-US" dirty="0" smtClean="0">
                <a:solidFill>
                  <a:srgbClr val="FF0000"/>
                </a:solidFill>
              </a:rPr>
              <a:t> clause</a:t>
            </a:r>
            <a:r>
              <a:rPr lang="en-US" dirty="0" smtClean="0"/>
              <a:t>,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eksepsi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dilempar</a:t>
            </a:r>
            <a:r>
              <a:rPr lang="en-US" dirty="0" smtClean="0"/>
              <a:t>.</a:t>
            </a:r>
          </a:p>
          <a:p>
            <a:r>
              <a:rPr lang="en-US" i="1" dirty="0"/>
              <a:t>This is necessary for all exceptions, except those of </a:t>
            </a:r>
            <a:r>
              <a:rPr lang="en-US" i="1" dirty="0" err="1"/>
              <a:t>type</a:t>
            </a:r>
            <a:r>
              <a:rPr lang="en-US" b="1" i="1" dirty="0" err="1"/>
              <a:t>Error</a:t>
            </a:r>
            <a:r>
              <a:rPr lang="en-US" i="1" dirty="0"/>
              <a:t> or </a:t>
            </a:r>
            <a:r>
              <a:rPr lang="en-US" b="1" i="1" dirty="0" err="1"/>
              <a:t>RuntimeException</a:t>
            </a:r>
            <a:r>
              <a:rPr lang="en-US" i="1" dirty="0"/>
              <a:t>, or any of their subclasses.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Throws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Salah </a:t>
            </a:r>
            <a:r>
              <a:rPr lang="en-US" dirty="0" err="1" smtClean="0"/>
              <a:t>Penggunaan</a:t>
            </a:r>
            <a:r>
              <a:rPr lang="en-US" dirty="0" smtClean="0"/>
              <a:t> Throw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28750"/>
            <a:ext cx="53911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06526" y="3867150"/>
            <a:ext cx="6023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Note: </a:t>
            </a:r>
            <a:r>
              <a:rPr lang="en-US" dirty="0" err="1" smtClean="0">
                <a:solidFill>
                  <a:srgbClr val="0000FF"/>
                </a:solidFill>
              </a:rPr>
              <a:t>IllegalAccessException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bukan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merupakan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tipe</a:t>
            </a:r>
            <a:r>
              <a:rPr lang="en-US" dirty="0" smtClean="0">
                <a:solidFill>
                  <a:srgbClr val="0000FF"/>
                </a:solidFill>
              </a:rPr>
              <a:t> Error.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Contoh</a:t>
            </a:r>
            <a:r>
              <a:rPr lang="en-US" dirty="0" smtClean="0">
                <a:solidFill>
                  <a:srgbClr val="0000FF"/>
                </a:solidFill>
              </a:rPr>
              <a:t> yang </a:t>
            </a:r>
            <a:r>
              <a:rPr lang="en-US" dirty="0" err="1" smtClean="0">
                <a:solidFill>
                  <a:srgbClr val="0000FF"/>
                </a:solidFill>
              </a:rPr>
              <a:t>bukan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tipe</a:t>
            </a:r>
            <a:r>
              <a:rPr lang="en-US" dirty="0" smtClean="0">
                <a:solidFill>
                  <a:srgbClr val="0000FF"/>
                </a:solidFill>
              </a:rPr>
              <a:t> error </a:t>
            </a:r>
            <a:r>
              <a:rPr lang="en-US" dirty="0" err="1" smtClean="0">
                <a:solidFill>
                  <a:srgbClr val="0000FF"/>
                </a:solidFill>
              </a:rPr>
              <a:t>lainnya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adalah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SQLException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03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/>
              <a:t>Throws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57349"/>
            <a:ext cx="5600700" cy="2676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3427" y="1912598"/>
            <a:ext cx="303057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Hal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apa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yang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ditambah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211650"/>
            <a:ext cx="1066802" cy="106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2450"/>
            <a:ext cx="5238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7400" y="1244895"/>
            <a:ext cx="3190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of Checked Exception: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smtClean="0"/>
              <a:t>throws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66750"/>
            <a:ext cx="52387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5200" y="3181350"/>
            <a:ext cx="4197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List of Unchecked Exception: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keyword throws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</a:t>
            </a:r>
            <a:r>
              <a:rPr lang="en-US" dirty="0"/>
              <a:t>exception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objek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exceptional (</a:t>
            </a:r>
            <a:r>
              <a:rPr lang="en-US" dirty="0" err="1" smtClean="0"/>
              <a:t>terjadinya</a:t>
            </a:r>
            <a:r>
              <a:rPr lang="en-US" dirty="0" smtClean="0"/>
              <a:t> error</a:t>
            </a:r>
            <a:r>
              <a:rPr lang="en-US" dirty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merepresentasikan</a:t>
            </a:r>
            <a:r>
              <a:rPr lang="en-US" dirty="0" smtClean="0"/>
              <a:t> exception </a:t>
            </a:r>
            <a:r>
              <a:rPr lang="en-US" u="sng" dirty="0" err="1" smtClean="0"/>
              <a:t>dibuat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di-thrown </a:t>
            </a:r>
            <a:r>
              <a:rPr lang="en-US" u="sng" dirty="0" err="1" smtClean="0"/>
              <a:t>ke</a:t>
            </a:r>
            <a:r>
              <a:rPr lang="en-US" u="sng" dirty="0" smtClean="0"/>
              <a:t> method yang </a:t>
            </a:r>
            <a:r>
              <a:rPr lang="en-US" u="sng" dirty="0" err="1" smtClean="0"/>
              <a:t>menyebabkan</a:t>
            </a:r>
            <a:r>
              <a:rPr lang="en-US" u="sng" dirty="0" smtClean="0"/>
              <a:t> error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Method </a:t>
            </a:r>
            <a:r>
              <a:rPr lang="en-US" dirty="0" err="1" smtClean="0">
                <a:solidFill>
                  <a:srgbClr val="FF0000"/>
                </a:solidFill>
              </a:rPr>
              <a:t>tersebut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menangani</a:t>
            </a:r>
            <a:r>
              <a:rPr lang="en-US" dirty="0" smtClean="0">
                <a:solidFill>
                  <a:srgbClr val="FF0000"/>
                </a:solidFill>
              </a:rPr>
              <a:t> exception </a:t>
            </a:r>
            <a:r>
              <a:rPr lang="en-US" dirty="0" err="1" smtClean="0"/>
              <a:t>tersebut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melemparkannya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Exceptions di-generate </a:t>
            </a:r>
            <a:r>
              <a:rPr lang="en-US" dirty="0" err="1" smtClean="0"/>
              <a:t>oleh</a:t>
            </a:r>
            <a:r>
              <a:rPr lang="en-US" dirty="0" smtClean="0"/>
              <a:t> Java </a:t>
            </a:r>
            <a:r>
              <a:rPr lang="en-US" dirty="0"/>
              <a:t>run-time system,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Exception-Handling Fundamentals</a:t>
            </a:r>
          </a:p>
        </p:txBody>
      </p:sp>
    </p:spTree>
    <p:extLst>
      <p:ext uri="{BB962C8B-B14F-4D97-AF65-F5344CB8AC3E}">
        <p14:creationId xmlns:p14="http://schemas.microsoft.com/office/powerpoint/2010/main" val="479575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eksepsi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lvl="1"/>
            <a:r>
              <a:rPr lang="en-US" dirty="0" err="1" smtClean="0"/>
              <a:t>Buat</a:t>
            </a:r>
            <a:r>
              <a:rPr lang="en-US" dirty="0" smtClean="0"/>
              <a:t> class </a:t>
            </a:r>
            <a:r>
              <a:rPr lang="en-US" dirty="0" err="1" smtClean="0"/>
              <a:t>eksepsi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subclass </a:t>
            </a:r>
            <a:r>
              <a:rPr lang="en-US" dirty="0" err="1" smtClean="0"/>
              <a:t>dari</a:t>
            </a:r>
            <a:r>
              <a:rPr lang="en-US" dirty="0" smtClean="0"/>
              <a:t> Exception.</a:t>
            </a:r>
          </a:p>
          <a:p>
            <a:pPr lvl="1"/>
            <a:r>
              <a:rPr lang="en-US" dirty="0" smtClean="0"/>
              <a:t>Override method yang </a:t>
            </a:r>
            <a:r>
              <a:rPr lang="en-US" dirty="0" err="1" smtClean="0"/>
              <a:t>diperlukan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Eksepsi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2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3171"/>
            <a:ext cx="3933825" cy="444817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83808"/>
            <a:ext cx="2552700" cy="933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0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Try-with-resource</a:t>
            </a:r>
          </a:p>
          <a:p>
            <a:r>
              <a:rPr lang="en-US" dirty="0" smtClean="0"/>
              <a:t>Multi-catch</a:t>
            </a:r>
          </a:p>
          <a:p>
            <a:r>
              <a:rPr lang="en-US" dirty="0" smtClean="0"/>
              <a:t>Final </a:t>
            </a:r>
            <a:r>
              <a:rPr lang="en-US" dirty="0" err="1" smtClean="0"/>
              <a:t>rethrow</a:t>
            </a:r>
            <a:r>
              <a:rPr lang="en-US" dirty="0" smtClean="0"/>
              <a:t>/more precise </a:t>
            </a:r>
            <a:r>
              <a:rPr lang="en-US" dirty="0" err="1" smtClean="0"/>
              <a:t>rethrow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JDK7 EXCEPTION FEATURE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952750"/>
            <a:ext cx="82951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Carilah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keterangan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tentang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fitur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di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atas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40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-end of slide-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exception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exception (</a:t>
            </a:r>
            <a:r>
              <a:rPr lang="en-US" i="1" dirty="0" smtClean="0"/>
              <a:t>exception-type</a:t>
            </a:r>
            <a:r>
              <a:rPr lang="en-US" dirty="0" smtClean="0"/>
              <a:t>)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r>
              <a:rPr lang="en-US" dirty="0" smtClean="0"/>
              <a:t>Exception type </a:t>
            </a:r>
            <a:r>
              <a:rPr lang="en-US" dirty="0" err="1" smtClean="0"/>
              <a:t>merupakan</a:t>
            </a:r>
            <a:r>
              <a:rPr lang="en-US" dirty="0" smtClean="0"/>
              <a:t> subclass </a:t>
            </a:r>
            <a:r>
              <a:rPr lang="en-US" dirty="0" err="1" smtClean="0"/>
              <a:t>Throwable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Exception </a:t>
            </a:r>
            <a:r>
              <a:rPr lang="en-US" dirty="0" err="1" smtClean="0"/>
              <a:t>memiliki</a:t>
            </a:r>
            <a:r>
              <a:rPr lang="en-US" dirty="0" smtClean="0"/>
              <a:t> subclass </a:t>
            </a:r>
            <a:r>
              <a:rPr lang="en-US" dirty="0" err="1" smtClean="0"/>
              <a:t>RuntimeException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error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runtime. </a:t>
            </a: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Pembagian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Invalid array index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Stack Overflow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Exception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1571625"/>
            <a:ext cx="28098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69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Exception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2550"/>
            <a:ext cx="4552950" cy="116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133600" y="2002687"/>
            <a:ext cx="914400" cy="9144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3028950"/>
            <a:ext cx="4905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bisa</a:t>
            </a:r>
            <a:r>
              <a:rPr lang="en-US" dirty="0" smtClean="0">
                <a:solidFill>
                  <a:srgbClr val="FF0000"/>
                </a:solidFill>
              </a:rPr>
              <a:t> di-compile, </a:t>
            </a:r>
            <a:r>
              <a:rPr lang="en-US" dirty="0" err="1" smtClean="0">
                <a:solidFill>
                  <a:srgbClr val="FF0000"/>
                </a:solidFill>
              </a:rPr>
              <a:t>tapi</a:t>
            </a:r>
            <a:r>
              <a:rPr lang="en-US" dirty="0" smtClean="0">
                <a:solidFill>
                  <a:srgbClr val="FF0000"/>
                </a:solidFill>
              </a:rPr>
              <a:t> error </a:t>
            </a:r>
            <a:r>
              <a:rPr lang="en-US" dirty="0" err="1" smtClean="0">
                <a:solidFill>
                  <a:srgbClr val="FF0000"/>
                </a:solidFill>
              </a:rPr>
              <a:t>saat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dijalankan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Karena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pembagian</a:t>
            </a:r>
            <a:r>
              <a:rPr lang="en-US" dirty="0" smtClean="0">
                <a:solidFill>
                  <a:srgbClr val="FF0000"/>
                </a:solidFill>
              </a:rPr>
              <a:t> 0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mungkin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dilakukan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3976627" y="3675281"/>
            <a:ext cx="0" cy="42046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13434" y="4215884"/>
            <a:ext cx="412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Dapat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ditangani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dengan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kondisional</a:t>
            </a:r>
            <a:r>
              <a:rPr lang="en-US" dirty="0" smtClean="0">
                <a:solidFill>
                  <a:srgbClr val="0000FF"/>
                </a:solidFill>
              </a:rPr>
              <a:t> “if”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1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kondisional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04950"/>
            <a:ext cx="5368777" cy="280076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class Exc0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 = 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if(d!=0){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 = 42 / d;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else{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//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penanganan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error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en-US" sz="16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504950"/>
            <a:ext cx="1655907" cy="1657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65088" y="3453884"/>
            <a:ext cx="1072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Efisien</a:t>
            </a:r>
            <a:r>
              <a:rPr lang="en-US" dirty="0" smtClean="0">
                <a:solidFill>
                  <a:srgbClr val="0000FF"/>
                </a:solidFill>
              </a:rPr>
              <a:t>??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6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“if-then”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Programmer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lvl="1"/>
            <a:r>
              <a:rPr lang="en-US" dirty="0" err="1"/>
              <a:t>Berbasiskan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/</a:t>
            </a:r>
            <a:r>
              <a:rPr lang="en-US" dirty="0" err="1"/>
              <a:t>fungsi</a:t>
            </a:r>
            <a:endParaRPr lang="en-US" dirty="0"/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error &gt;1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di method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/>
              <a:t>Programmer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error</a:t>
            </a:r>
          </a:p>
          <a:p>
            <a:pPr lvl="1"/>
            <a:r>
              <a:rPr lang="en-US" dirty="0" err="1"/>
              <a:t>Berbasiskan</a:t>
            </a:r>
            <a:r>
              <a:rPr lang="en-US" dirty="0"/>
              <a:t> </a:t>
            </a:r>
            <a:r>
              <a:rPr lang="en-US" dirty="0" err="1"/>
              <a:t>objek</a:t>
            </a:r>
            <a:endParaRPr lang="en-US" dirty="0"/>
          </a:p>
          <a:p>
            <a:pPr lvl="1"/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di method lain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pelemparan</a:t>
            </a:r>
            <a:r>
              <a:rPr lang="en-US" dirty="0"/>
              <a:t> </a:t>
            </a:r>
            <a:r>
              <a:rPr lang="en-US" dirty="0" err="1"/>
              <a:t>objek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Eksepsi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2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Eksepsi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2550"/>
            <a:ext cx="4552950" cy="116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057525"/>
            <a:ext cx="57150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924050" y="3486150"/>
            <a:ext cx="295275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00425" y="3790950"/>
            <a:ext cx="0" cy="6858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4547708"/>
            <a:ext cx="2955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subclass </a:t>
            </a:r>
            <a:r>
              <a:rPr lang="en-US" dirty="0" err="1" smtClean="0">
                <a:solidFill>
                  <a:srgbClr val="FF0000"/>
                </a:solidFill>
              </a:rPr>
              <a:t>RuntimeException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5012696" y="4732374"/>
            <a:ext cx="549904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199" y="4534934"/>
            <a:ext cx="218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Ditangkap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Objeknya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</TotalTime>
  <Words>754</Words>
  <Application>Microsoft Office PowerPoint</Application>
  <PresentationFormat>On-screen Show (16:9)</PresentationFormat>
  <Paragraphs>156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Penanganan Eksepsi</vt:lpstr>
      <vt:lpstr>Eksepsi</vt:lpstr>
      <vt:lpstr>Exception-Handling Fundamentals</vt:lpstr>
      <vt:lpstr>Exception</vt:lpstr>
      <vt:lpstr>Struktur Hirarki Exception</vt:lpstr>
      <vt:lpstr>Contoh Exception</vt:lpstr>
      <vt:lpstr>Penanganan dengan kondisional</vt:lpstr>
      <vt:lpstr>Penanganan Eksepsi</vt:lpstr>
      <vt:lpstr>Eksepsi</vt:lpstr>
      <vt:lpstr>Exception Handling</vt:lpstr>
      <vt:lpstr>Keyword Penanganan Eksepsi</vt:lpstr>
      <vt:lpstr>TRY-CATCH-FINALLY</vt:lpstr>
      <vt:lpstr>TRY-CATCH-FINALLY (Cont’d)</vt:lpstr>
      <vt:lpstr>Try-catch</vt:lpstr>
      <vt:lpstr>Contoh</vt:lpstr>
      <vt:lpstr>Multiple CATCH</vt:lpstr>
      <vt:lpstr>Multiple CATCH</vt:lpstr>
      <vt:lpstr>Contoh Error Multiple Catch</vt:lpstr>
      <vt:lpstr>Nested Try Statement</vt:lpstr>
      <vt:lpstr>PowerPoint Presentation</vt:lpstr>
      <vt:lpstr>Throw-Throws</vt:lpstr>
      <vt:lpstr>Bentuk Umum throw</vt:lpstr>
      <vt:lpstr>Alur Eksekusi Throw</vt:lpstr>
      <vt:lpstr>Alur Eksekusi Throw</vt:lpstr>
      <vt:lpstr>Bentuk Umum Throws</vt:lpstr>
      <vt:lpstr>Contoh Salah Penggunaan Throw</vt:lpstr>
      <vt:lpstr>Contoh Penggunaan Throws</vt:lpstr>
      <vt:lpstr>PowerPoint Presentation</vt:lpstr>
      <vt:lpstr>PowerPoint Presentation</vt:lpstr>
      <vt:lpstr>Class Eksepsi Sendiri</vt:lpstr>
      <vt:lpstr>PowerPoint Presentation</vt:lpstr>
      <vt:lpstr>JDK7 EXCEPTION FEATURE</vt:lpstr>
      <vt:lpstr>-end of slide-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4</cp:revision>
  <dcterms:created xsi:type="dcterms:W3CDTF">2016-01-10T10:54:31Z</dcterms:created>
  <dcterms:modified xsi:type="dcterms:W3CDTF">2016-03-21T04:41:48Z</dcterms:modified>
</cp:coreProperties>
</file>