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3" r:id="rId14"/>
    <p:sldId id="270" r:id="rId15"/>
    <p:sldId id="272" r:id="rId16"/>
    <p:sldId id="274" r:id="rId17"/>
    <p:sldId id="275" r:id="rId18"/>
    <p:sldId id="276" r:id="rId19"/>
    <p:sldId id="278" r:id="rId20"/>
    <p:sldId id="263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670" autoAdjust="0"/>
  </p:normalViewPr>
  <p:slideViewPr>
    <p:cSldViewPr>
      <p:cViewPr varScale="1">
        <p:scale>
          <a:sx n="82" d="100"/>
          <a:sy n="82" d="100"/>
        </p:scale>
        <p:origin x="-1026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C11E59-FAF7-4483-8628-97EEEBEB93A8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97FDC3-3D2A-45DE-8A33-50EE3EADAF04}">
      <dgm:prSet phldrT="[Text]"/>
      <dgm:spPr/>
      <dgm:t>
        <a:bodyPr/>
        <a:lstStyle/>
        <a:p>
          <a:r>
            <a:rPr lang="en-US" dirty="0" smtClean="0"/>
            <a:t>Character Stream</a:t>
          </a:r>
          <a:endParaRPr lang="en-US" dirty="0"/>
        </a:p>
      </dgm:t>
    </dgm:pt>
    <dgm:pt modelId="{4EE038A3-31E4-4AF0-BC21-75882806E1C9}" type="parTrans" cxnId="{3EC8256C-551F-406B-A5DA-62803C31D141}">
      <dgm:prSet/>
      <dgm:spPr/>
      <dgm:t>
        <a:bodyPr/>
        <a:lstStyle/>
        <a:p>
          <a:endParaRPr lang="en-US"/>
        </a:p>
      </dgm:t>
    </dgm:pt>
    <dgm:pt modelId="{54AC0B08-ACEA-4BB4-B426-E9D3E64CE8BB}" type="sibTrans" cxnId="{3EC8256C-551F-406B-A5DA-62803C31D141}">
      <dgm:prSet/>
      <dgm:spPr/>
      <dgm:t>
        <a:bodyPr/>
        <a:lstStyle/>
        <a:p>
          <a:endParaRPr lang="en-US"/>
        </a:p>
      </dgm:t>
    </dgm:pt>
    <dgm:pt modelId="{4A5A98AB-8547-477D-9F71-A6B1730FD6CF}">
      <dgm:prSet phldrT="[Text]"/>
      <dgm:spPr/>
      <dgm:t>
        <a:bodyPr/>
        <a:lstStyle/>
        <a:p>
          <a:r>
            <a:rPr lang="en-US" dirty="0" smtClean="0"/>
            <a:t>Byte Stream</a:t>
          </a:r>
          <a:endParaRPr lang="en-US" dirty="0"/>
        </a:p>
      </dgm:t>
    </dgm:pt>
    <dgm:pt modelId="{140E7B76-54C3-4C0C-B40C-A847E81359FF}" type="parTrans" cxnId="{B19B24E4-DF28-4711-AF4E-38CE4F986BA5}">
      <dgm:prSet/>
      <dgm:spPr/>
      <dgm:t>
        <a:bodyPr/>
        <a:lstStyle/>
        <a:p>
          <a:endParaRPr lang="en-US"/>
        </a:p>
      </dgm:t>
    </dgm:pt>
    <dgm:pt modelId="{0F205158-E703-4927-9AFE-BA664DB99452}" type="sibTrans" cxnId="{B19B24E4-DF28-4711-AF4E-38CE4F986BA5}">
      <dgm:prSet/>
      <dgm:spPr/>
      <dgm:t>
        <a:bodyPr/>
        <a:lstStyle/>
        <a:p>
          <a:endParaRPr lang="en-US"/>
        </a:p>
      </dgm:t>
    </dgm:pt>
    <dgm:pt modelId="{0CFF3402-5562-4FB8-9702-83613CC06761}" type="pres">
      <dgm:prSet presAssocID="{8EC11E59-FAF7-4483-8628-97EEEBEB93A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875571-13EB-42FE-BB3D-601775BBE331}" type="pres">
      <dgm:prSet presAssocID="{8EC11E59-FAF7-4483-8628-97EEEBEB93A8}" presName="ribbon" presStyleLbl="node1" presStyleIdx="0" presStyleCnt="1"/>
      <dgm:spPr/>
    </dgm:pt>
    <dgm:pt modelId="{BDDA9B3E-4F35-465E-BC86-4F720769AFBB}" type="pres">
      <dgm:prSet presAssocID="{8EC11E59-FAF7-4483-8628-97EEEBEB93A8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163C06-7F46-4B5A-9A82-3EFFA2A07D3E}" type="pres">
      <dgm:prSet presAssocID="{8EC11E59-FAF7-4483-8628-97EEEBEB93A8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8527DE-1558-42E9-87C7-15BE42274287}" type="presOf" srcId="{8EC11E59-FAF7-4483-8628-97EEEBEB93A8}" destId="{0CFF3402-5562-4FB8-9702-83613CC06761}" srcOrd="0" destOrd="0" presId="urn:microsoft.com/office/officeart/2005/8/layout/arrow6"/>
    <dgm:cxn modelId="{3EC8256C-551F-406B-A5DA-62803C31D141}" srcId="{8EC11E59-FAF7-4483-8628-97EEEBEB93A8}" destId="{3C97FDC3-3D2A-45DE-8A33-50EE3EADAF04}" srcOrd="0" destOrd="0" parTransId="{4EE038A3-31E4-4AF0-BC21-75882806E1C9}" sibTransId="{54AC0B08-ACEA-4BB4-B426-E9D3E64CE8BB}"/>
    <dgm:cxn modelId="{B19B24E4-DF28-4711-AF4E-38CE4F986BA5}" srcId="{8EC11E59-FAF7-4483-8628-97EEEBEB93A8}" destId="{4A5A98AB-8547-477D-9F71-A6B1730FD6CF}" srcOrd="1" destOrd="0" parTransId="{140E7B76-54C3-4C0C-B40C-A847E81359FF}" sibTransId="{0F205158-E703-4927-9AFE-BA664DB99452}"/>
    <dgm:cxn modelId="{3BD3A76D-3788-464A-ADBE-6005104518E9}" type="presOf" srcId="{3C97FDC3-3D2A-45DE-8A33-50EE3EADAF04}" destId="{BDDA9B3E-4F35-465E-BC86-4F720769AFBB}" srcOrd="0" destOrd="0" presId="urn:microsoft.com/office/officeart/2005/8/layout/arrow6"/>
    <dgm:cxn modelId="{0C3D3550-2EB5-4583-949B-7836B1444313}" type="presOf" srcId="{4A5A98AB-8547-477D-9F71-A6B1730FD6CF}" destId="{BE163C06-7F46-4B5A-9A82-3EFFA2A07D3E}" srcOrd="0" destOrd="0" presId="urn:microsoft.com/office/officeart/2005/8/layout/arrow6"/>
    <dgm:cxn modelId="{E32B47EA-068A-48BB-A64E-577EE046B7DD}" type="presParOf" srcId="{0CFF3402-5562-4FB8-9702-83613CC06761}" destId="{06875571-13EB-42FE-BB3D-601775BBE331}" srcOrd="0" destOrd="0" presId="urn:microsoft.com/office/officeart/2005/8/layout/arrow6"/>
    <dgm:cxn modelId="{743DC286-7F23-415D-A6AC-DD1087DEF88D}" type="presParOf" srcId="{0CFF3402-5562-4FB8-9702-83613CC06761}" destId="{BDDA9B3E-4F35-465E-BC86-4F720769AFBB}" srcOrd="1" destOrd="0" presId="urn:microsoft.com/office/officeart/2005/8/layout/arrow6"/>
    <dgm:cxn modelId="{E15F73A9-64CF-4A32-85D9-5DFCE4088EF9}" type="presParOf" srcId="{0CFF3402-5562-4FB8-9702-83613CC06761}" destId="{BE163C06-7F46-4B5A-9A82-3EFFA2A07D3E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4BE02A-8B16-47F2-9C3B-E9D00960D8B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C72D49-AD50-4777-BF73-58881736391D}">
      <dgm:prSet phldrT="[Text]"/>
      <dgm:spPr/>
      <dgm:t>
        <a:bodyPr/>
        <a:lstStyle/>
        <a:p>
          <a:r>
            <a:rPr lang="en-US" dirty="0" err="1" smtClean="0"/>
            <a:t>BufferedReader</a:t>
          </a:r>
          <a:endParaRPr lang="en-US" dirty="0"/>
        </a:p>
      </dgm:t>
    </dgm:pt>
    <dgm:pt modelId="{06A8F7C1-8BB0-4272-8BDD-7E6A394CD5EA}" type="parTrans" cxnId="{14FABDC5-6000-4211-973F-94C32ECBDF55}">
      <dgm:prSet/>
      <dgm:spPr/>
      <dgm:t>
        <a:bodyPr/>
        <a:lstStyle/>
        <a:p>
          <a:endParaRPr lang="en-US"/>
        </a:p>
      </dgm:t>
    </dgm:pt>
    <dgm:pt modelId="{C40682BD-B233-4E84-BEE3-2AB8126EF724}" type="sibTrans" cxnId="{14FABDC5-6000-4211-973F-94C32ECBDF55}">
      <dgm:prSet/>
      <dgm:spPr/>
      <dgm:t>
        <a:bodyPr/>
        <a:lstStyle/>
        <a:p>
          <a:endParaRPr lang="en-US"/>
        </a:p>
      </dgm:t>
    </dgm:pt>
    <dgm:pt modelId="{46367371-AC74-4AB1-912C-8F3D833E5806}">
      <dgm:prSet phldrT="[Text]"/>
      <dgm:spPr/>
      <dgm:t>
        <a:bodyPr/>
        <a:lstStyle/>
        <a:p>
          <a:r>
            <a:rPr lang="en-US" dirty="0" err="1" smtClean="0"/>
            <a:t>PrintWriter</a:t>
          </a:r>
          <a:endParaRPr lang="en-US" dirty="0"/>
        </a:p>
      </dgm:t>
    </dgm:pt>
    <dgm:pt modelId="{54C6BD9D-375F-4994-A7CF-57E4D62F505F}" type="parTrans" cxnId="{E6A69C0E-FE6F-4348-8BF1-92AD4B8BF948}">
      <dgm:prSet/>
      <dgm:spPr/>
      <dgm:t>
        <a:bodyPr/>
        <a:lstStyle/>
        <a:p>
          <a:endParaRPr lang="en-US"/>
        </a:p>
      </dgm:t>
    </dgm:pt>
    <dgm:pt modelId="{2A445F42-1FFE-4733-BD0C-CF8B9646C68D}" type="sibTrans" cxnId="{E6A69C0E-FE6F-4348-8BF1-92AD4B8BF948}">
      <dgm:prSet/>
      <dgm:spPr/>
      <dgm:t>
        <a:bodyPr/>
        <a:lstStyle/>
        <a:p>
          <a:endParaRPr lang="en-US"/>
        </a:p>
      </dgm:t>
    </dgm:pt>
    <dgm:pt modelId="{3F002834-86DC-4909-8B2B-EEC5AB8BCE37}" type="pres">
      <dgm:prSet presAssocID="{E64BE02A-8B16-47F2-9C3B-E9D00960D8B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6712CF-2EB1-41D9-A3D8-45DCE4C8319F}" type="pres">
      <dgm:prSet presAssocID="{08C72D49-AD50-4777-BF73-58881736391D}" presName="parentLin" presStyleCnt="0"/>
      <dgm:spPr/>
    </dgm:pt>
    <dgm:pt modelId="{FA5A2200-67D4-4DE3-BD58-8CD267F67A77}" type="pres">
      <dgm:prSet presAssocID="{08C72D49-AD50-4777-BF73-58881736391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4938CB09-9C2C-4C71-8908-BE6E4AE1BD59}" type="pres">
      <dgm:prSet presAssocID="{08C72D49-AD50-4777-BF73-58881736391D}" presName="parentText" presStyleLbl="node1" presStyleIdx="0" presStyleCnt="2" custLinFactNeighborY="-34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9EBE09-844F-4962-B2F1-FC6DAB7B0AE4}" type="pres">
      <dgm:prSet presAssocID="{08C72D49-AD50-4777-BF73-58881736391D}" presName="negativeSpace" presStyleCnt="0"/>
      <dgm:spPr/>
    </dgm:pt>
    <dgm:pt modelId="{A17F011A-C972-4DD6-B3C9-B1940BEC0A2B}" type="pres">
      <dgm:prSet presAssocID="{08C72D49-AD50-4777-BF73-58881736391D}" presName="childText" presStyleLbl="conFgAcc1" presStyleIdx="0" presStyleCnt="2">
        <dgm:presLayoutVars>
          <dgm:bulletEnabled val="1"/>
        </dgm:presLayoutVars>
      </dgm:prSet>
      <dgm:spPr/>
    </dgm:pt>
    <dgm:pt modelId="{C19313D9-46BA-4F39-A4E8-34DA66C587E5}" type="pres">
      <dgm:prSet presAssocID="{C40682BD-B233-4E84-BEE3-2AB8126EF724}" presName="spaceBetweenRectangles" presStyleCnt="0"/>
      <dgm:spPr/>
    </dgm:pt>
    <dgm:pt modelId="{1CC9A591-0FCB-4A8A-80A9-C46B1CC4B75C}" type="pres">
      <dgm:prSet presAssocID="{46367371-AC74-4AB1-912C-8F3D833E5806}" presName="parentLin" presStyleCnt="0"/>
      <dgm:spPr/>
    </dgm:pt>
    <dgm:pt modelId="{F3269E78-B0D5-499D-9C1D-F214F8DB8C0F}" type="pres">
      <dgm:prSet presAssocID="{46367371-AC74-4AB1-912C-8F3D833E5806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F3B8FC2-E66C-4E9C-BF32-D302B66CB07B}" type="pres">
      <dgm:prSet presAssocID="{46367371-AC74-4AB1-912C-8F3D833E580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02DE79-03BC-4C81-A12B-BDAFC1D9707B}" type="pres">
      <dgm:prSet presAssocID="{46367371-AC74-4AB1-912C-8F3D833E5806}" presName="negativeSpace" presStyleCnt="0"/>
      <dgm:spPr/>
    </dgm:pt>
    <dgm:pt modelId="{4A4A8B30-32D7-432D-BECD-DEB9BE22C663}" type="pres">
      <dgm:prSet presAssocID="{46367371-AC74-4AB1-912C-8F3D833E580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1038305-9732-4981-9A5A-B2AD77CF1835}" type="presOf" srcId="{08C72D49-AD50-4777-BF73-58881736391D}" destId="{FA5A2200-67D4-4DE3-BD58-8CD267F67A77}" srcOrd="0" destOrd="0" presId="urn:microsoft.com/office/officeart/2005/8/layout/list1"/>
    <dgm:cxn modelId="{1C5C6012-4286-42A4-B508-06B5462D1E0B}" type="presOf" srcId="{E64BE02A-8B16-47F2-9C3B-E9D00960D8BC}" destId="{3F002834-86DC-4909-8B2B-EEC5AB8BCE37}" srcOrd="0" destOrd="0" presId="urn:microsoft.com/office/officeart/2005/8/layout/list1"/>
    <dgm:cxn modelId="{14FABDC5-6000-4211-973F-94C32ECBDF55}" srcId="{E64BE02A-8B16-47F2-9C3B-E9D00960D8BC}" destId="{08C72D49-AD50-4777-BF73-58881736391D}" srcOrd="0" destOrd="0" parTransId="{06A8F7C1-8BB0-4272-8BDD-7E6A394CD5EA}" sibTransId="{C40682BD-B233-4E84-BEE3-2AB8126EF724}"/>
    <dgm:cxn modelId="{7358B3A7-0B5B-44AA-A39D-AB5A09274F61}" type="presOf" srcId="{46367371-AC74-4AB1-912C-8F3D833E5806}" destId="{F3269E78-B0D5-499D-9C1D-F214F8DB8C0F}" srcOrd="0" destOrd="0" presId="urn:microsoft.com/office/officeart/2005/8/layout/list1"/>
    <dgm:cxn modelId="{46357866-4465-42F8-BB8F-48BDA3F7324E}" type="presOf" srcId="{08C72D49-AD50-4777-BF73-58881736391D}" destId="{4938CB09-9C2C-4C71-8908-BE6E4AE1BD59}" srcOrd="1" destOrd="0" presId="urn:microsoft.com/office/officeart/2005/8/layout/list1"/>
    <dgm:cxn modelId="{E6A69C0E-FE6F-4348-8BF1-92AD4B8BF948}" srcId="{E64BE02A-8B16-47F2-9C3B-E9D00960D8BC}" destId="{46367371-AC74-4AB1-912C-8F3D833E5806}" srcOrd="1" destOrd="0" parTransId="{54C6BD9D-375F-4994-A7CF-57E4D62F505F}" sibTransId="{2A445F42-1FFE-4733-BD0C-CF8B9646C68D}"/>
    <dgm:cxn modelId="{395700BA-035A-4D4D-91E7-CB5E71A00FF1}" type="presOf" srcId="{46367371-AC74-4AB1-912C-8F3D833E5806}" destId="{9F3B8FC2-E66C-4E9C-BF32-D302B66CB07B}" srcOrd="1" destOrd="0" presId="urn:microsoft.com/office/officeart/2005/8/layout/list1"/>
    <dgm:cxn modelId="{B7D56F00-087B-4FDF-84A5-2BC55A374DE9}" type="presParOf" srcId="{3F002834-86DC-4909-8B2B-EEC5AB8BCE37}" destId="{046712CF-2EB1-41D9-A3D8-45DCE4C8319F}" srcOrd="0" destOrd="0" presId="urn:microsoft.com/office/officeart/2005/8/layout/list1"/>
    <dgm:cxn modelId="{4E88627F-2A62-4E37-859D-57179B7DC47A}" type="presParOf" srcId="{046712CF-2EB1-41D9-A3D8-45DCE4C8319F}" destId="{FA5A2200-67D4-4DE3-BD58-8CD267F67A77}" srcOrd="0" destOrd="0" presId="urn:microsoft.com/office/officeart/2005/8/layout/list1"/>
    <dgm:cxn modelId="{E856080E-B3AC-4EFC-85F5-EF08108081E0}" type="presParOf" srcId="{046712CF-2EB1-41D9-A3D8-45DCE4C8319F}" destId="{4938CB09-9C2C-4C71-8908-BE6E4AE1BD59}" srcOrd="1" destOrd="0" presId="urn:microsoft.com/office/officeart/2005/8/layout/list1"/>
    <dgm:cxn modelId="{656DB6FB-A9E9-4162-8814-CA60C2B7E145}" type="presParOf" srcId="{3F002834-86DC-4909-8B2B-EEC5AB8BCE37}" destId="{F99EBE09-844F-4962-B2F1-FC6DAB7B0AE4}" srcOrd="1" destOrd="0" presId="urn:microsoft.com/office/officeart/2005/8/layout/list1"/>
    <dgm:cxn modelId="{186D350D-0913-4578-92EB-491CDA7C6984}" type="presParOf" srcId="{3F002834-86DC-4909-8B2B-EEC5AB8BCE37}" destId="{A17F011A-C972-4DD6-B3C9-B1940BEC0A2B}" srcOrd="2" destOrd="0" presId="urn:microsoft.com/office/officeart/2005/8/layout/list1"/>
    <dgm:cxn modelId="{5BF4E41F-DCBC-4D8D-97A1-AAC251132B79}" type="presParOf" srcId="{3F002834-86DC-4909-8B2B-EEC5AB8BCE37}" destId="{C19313D9-46BA-4F39-A4E8-34DA66C587E5}" srcOrd="3" destOrd="0" presId="urn:microsoft.com/office/officeart/2005/8/layout/list1"/>
    <dgm:cxn modelId="{9323CDAB-4931-4F0E-AC05-0F1DE97D2968}" type="presParOf" srcId="{3F002834-86DC-4909-8B2B-EEC5AB8BCE37}" destId="{1CC9A591-0FCB-4A8A-80A9-C46B1CC4B75C}" srcOrd="4" destOrd="0" presId="urn:microsoft.com/office/officeart/2005/8/layout/list1"/>
    <dgm:cxn modelId="{A281533D-CC1B-4A6D-8D0F-550F292BFD93}" type="presParOf" srcId="{1CC9A591-0FCB-4A8A-80A9-C46B1CC4B75C}" destId="{F3269E78-B0D5-499D-9C1D-F214F8DB8C0F}" srcOrd="0" destOrd="0" presId="urn:microsoft.com/office/officeart/2005/8/layout/list1"/>
    <dgm:cxn modelId="{FA2F0DCB-9170-481A-994E-F735E296EDB3}" type="presParOf" srcId="{1CC9A591-0FCB-4A8A-80A9-C46B1CC4B75C}" destId="{9F3B8FC2-E66C-4E9C-BF32-D302B66CB07B}" srcOrd="1" destOrd="0" presId="urn:microsoft.com/office/officeart/2005/8/layout/list1"/>
    <dgm:cxn modelId="{C7C5EB48-CF7E-4646-90E9-E7169ECA13F7}" type="presParOf" srcId="{3F002834-86DC-4909-8B2B-EEC5AB8BCE37}" destId="{2402DE79-03BC-4C81-A12B-BDAFC1D9707B}" srcOrd="5" destOrd="0" presId="urn:microsoft.com/office/officeart/2005/8/layout/list1"/>
    <dgm:cxn modelId="{4FBB7066-411C-44C3-84C4-FBE04FB1D3FD}" type="presParOf" srcId="{3F002834-86DC-4909-8B2B-EEC5AB8BCE37}" destId="{4A4A8B30-32D7-432D-BECD-DEB9BE22C66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E88581-B690-402F-9C3F-669A41C74965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73BF7E-3827-45A2-9890-8D9D908354D6}">
      <dgm:prSet phldrT="[Text]"/>
      <dgm:spPr/>
      <dgm:t>
        <a:bodyPr/>
        <a:lstStyle/>
        <a:p>
          <a:r>
            <a:rPr lang="en-US" dirty="0" err="1" smtClean="0"/>
            <a:t>FileInputStream</a:t>
          </a:r>
          <a:endParaRPr lang="en-US" dirty="0"/>
        </a:p>
      </dgm:t>
    </dgm:pt>
    <dgm:pt modelId="{E020EE59-DD9A-4AFD-879A-5AB6E7FE9115}" type="parTrans" cxnId="{7D3D6A97-7C6D-4040-9609-9D7A71CC58DE}">
      <dgm:prSet/>
      <dgm:spPr/>
      <dgm:t>
        <a:bodyPr/>
        <a:lstStyle/>
        <a:p>
          <a:endParaRPr lang="en-US"/>
        </a:p>
      </dgm:t>
    </dgm:pt>
    <dgm:pt modelId="{414D64E3-652B-4B1E-98F7-FAFFF2DF5C23}" type="sibTrans" cxnId="{7D3D6A97-7C6D-4040-9609-9D7A71CC58DE}">
      <dgm:prSet/>
      <dgm:spPr/>
      <dgm:t>
        <a:bodyPr/>
        <a:lstStyle/>
        <a:p>
          <a:endParaRPr lang="en-US"/>
        </a:p>
      </dgm:t>
    </dgm:pt>
    <dgm:pt modelId="{1304C0E5-9DB3-4CBB-BE33-E91702C516AC}">
      <dgm:prSet phldrT="[Text]"/>
      <dgm:spPr/>
      <dgm:t>
        <a:bodyPr/>
        <a:lstStyle/>
        <a:p>
          <a:r>
            <a:rPr lang="en-US" dirty="0" err="1" smtClean="0"/>
            <a:t>FileOutputStream</a:t>
          </a:r>
          <a:endParaRPr lang="en-US" dirty="0"/>
        </a:p>
      </dgm:t>
    </dgm:pt>
    <dgm:pt modelId="{F4E1CD0A-22C3-4132-8C36-7E5533EDF030}" type="parTrans" cxnId="{556738F5-0611-4ECA-BD5B-21C5ADCAD89B}">
      <dgm:prSet/>
      <dgm:spPr/>
      <dgm:t>
        <a:bodyPr/>
        <a:lstStyle/>
        <a:p>
          <a:endParaRPr lang="en-US"/>
        </a:p>
      </dgm:t>
    </dgm:pt>
    <dgm:pt modelId="{8B1AEF13-7FDC-4040-8CF8-8740EC32C642}" type="sibTrans" cxnId="{556738F5-0611-4ECA-BD5B-21C5ADCAD89B}">
      <dgm:prSet/>
      <dgm:spPr/>
      <dgm:t>
        <a:bodyPr/>
        <a:lstStyle/>
        <a:p>
          <a:endParaRPr lang="en-US"/>
        </a:p>
      </dgm:t>
    </dgm:pt>
    <dgm:pt modelId="{4082DDC7-86A7-4743-B4BB-84227FF31A57}" type="pres">
      <dgm:prSet presAssocID="{45E88581-B690-402F-9C3F-669A41C7496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3CF803-5304-46D3-8088-ABB7B06E0335}" type="pres">
      <dgm:prSet presAssocID="{B973BF7E-3827-45A2-9890-8D9D908354D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ABC333-8740-42FC-95C6-E0FCD545358D}" type="pres">
      <dgm:prSet presAssocID="{1304C0E5-9DB3-4CBB-BE33-E91702C516AC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7661A7-41FC-4214-8573-9D3AA84C8344}" type="presOf" srcId="{1304C0E5-9DB3-4CBB-BE33-E91702C516AC}" destId="{B8ABC333-8740-42FC-95C6-E0FCD545358D}" srcOrd="0" destOrd="0" presId="urn:microsoft.com/office/officeart/2005/8/layout/arrow5"/>
    <dgm:cxn modelId="{7D3D6A97-7C6D-4040-9609-9D7A71CC58DE}" srcId="{45E88581-B690-402F-9C3F-669A41C74965}" destId="{B973BF7E-3827-45A2-9890-8D9D908354D6}" srcOrd="0" destOrd="0" parTransId="{E020EE59-DD9A-4AFD-879A-5AB6E7FE9115}" sibTransId="{414D64E3-652B-4B1E-98F7-FAFFF2DF5C23}"/>
    <dgm:cxn modelId="{0D5B6124-C8AF-4FF7-9A2D-F0B6DCA9CD2A}" type="presOf" srcId="{45E88581-B690-402F-9C3F-669A41C74965}" destId="{4082DDC7-86A7-4743-B4BB-84227FF31A57}" srcOrd="0" destOrd="0" presId="urn:microsoft.com/office/officeart/2005/8/layout/arrow5"/>
    <dgm:cxn modelId="{556738F5-0611-4ECA-BD5B-21C5ADCAD89B}" srcId="{45E88581-B690-402F-9C3F-669A41C74965}" destId="{1304C0E5-9DB3-4CBB-BE33-E91702C516AC}" srcOrd="1" destOrd="0" parTransId="{F4E1CD0A-22C3-4132-8C36-7E5533EDF030}" sibTransId="{8B1AEF13-7FDC-4040-8CF8-8740EC32C642}"/>
    <dgm:cxn modelId="{7B4783E6-41F6-4C73-B3E7-D74D2283B508}" type="presOf" srcId="{B973BF7E-3827-45A2-9890-8D9D908354D6}" destId="{343CF803-5304-46D3-8088-ABB7B06E0335}" srcOrd="0" destOrd="0" presId="urn:microsoft.com/office/officeart/2005/8/layout/arrow5"/>
    <dgm:cxn modelId="{CDC95AB5-9228-4C0A-8FEA-2F06E91B8A02}" type="presParOf" srcId="{4082DDC7-86A7-4743-B4BB-84227FF31A57}" destId="{343CF803-5304-46D3-8088-ABB7B06E0335}" srcOrd="0" destOrd="0" presId="urn:microsoft.com/office/officeart/2005/8/layout/arrow5"/>
    <dgm:cxn modelId="{FD4F3D55-89B5-4A88-929D-196DF0816651}" type="presParOf" srcId="{4082DDC7-86A7-4743-B4BB-84227FF31A57}" destId="{B8ABC333-8740-42FC-95C6-E0FCD545358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875571-13EB-42FE-BB3D-601775BBE331}">
      <dsp:nvSpPr>
        <dsp:cNvPr id="0" name=""/>
        <dsp:cNvSpPr/>
      </dsp:nvSpPr>
      <dsp:spPr>
        <a:xfrm>
          <a:off x="0" y="182879"/>
          <a:ext cx="8229600" cy="329184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DA9B3E-4F35-465E-BC86-4F720769AFBB}">
      <dsp:nvSpPr>
        <dsp:cNvPr id="0" name=""/>
        <dsp:cNvSpPr/>
      </dsp:nvSpPr>
      <dsp:spPr>
        <a:xfrm>
          <a:off x="987552" y="758951"/>
          <a:ext cx="2715768" cy="1613001"/>
        </a:xfrm>
        <a:prstGeom prst="rect">
          <a:avLst/>
        </a:prstGeom>
        <a:noFill/>
        <a:ln w="2642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7132" rIns="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Character Stream</a:t>
          </a:r>
          <a:endParaRPr lang="en-US" sz="4700" kern="1200" dirty="0"/>
        </a:p>
      </dsp:txBody>
      <dsp:txXfrm>
        <a:off x="987552" y="758951"/>
        <a:ext cx="2715768" cy="1613001"/>
      </dsp:txXfrm>
    </dsp:sp>
    <dsp:sp modelId="{BE163C06-7F46-4B5A-9A82-3EFFA2A07D3E}">
      <dsp:nvSpPr>
        <dsp:cNvPr id="0" name=""/>
        <dsp:cNvSpPr/>
      </dsp:nvSpPr>
      <dsp:spPr>
        <a:xfrm>
          <a:off x="4114800" y="1285646"/>
          <a:ext cx="3209544" cy="1613001"/>
        </a:xfrm>
        <a:prstGeom prst="rect">
          <a:avLst/>
        </a:prstGeom>
        <a:noFill/>
        <a:ln w="2642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7132" rIns="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Byte Stream</a:t>
          </a:r>
          <a:endParaRPr lang="en-US" sz="4700" kern="1200" dirty="0"/>
        </a:p>
      </dsp:txBody>
      <dsp:txXfrm>
        <a:off x="4114800" y="1285646"/>
        <a:ext cx="3209544" cy="16130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F011A-C972-4DD6-B3C9-B1940BEC0A2B}">
      <dsp:nvSpPr>
        <dsp:cNvPr id="0" name=""/>
        <dsp:cNvSpPr/>
      </dsp:nvSpPr>
      <dsp:spPr>
        <a:xfrm>
          <a:off x="0" y="860199"/>
          <a:ext cx="609600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38CB09-9C2C-4C71-8908-BE6E4AE1BD59}">
      <dsp:nvSpPr>
        <dsp:cNvPr id="0" name=""/>
        <dsp:cNvSpPr/>
      </dsp:nvSpPr>
      <dsp:spPr>
        <a:xfrm>
          <a:off x="304800" y="197121"/>
          <a:ext cx="4267200" cy="123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err="1" smtClean="0"/>
            <a:t>BufferedReader</a:t>
          </a:r>
          <a:endParaRPr lang="en-US" sz="4200" kern="1200" dirty="0"/>
        </a:p>
      </dsp:txBody>
      <dsp:txXfrm>
        <a:off x="365324" y="257645"/>
        <a:ext cx="4146152" cy="1118792"/>
      </dsp:txXfrm>
    </dsp:sp>
    <dsp:sp modelId="{4A4A8B30-32D7-432D-BECD-DEB9BE22C663}">
      <dsp:nvSpPr>
        <dsp:cNvPr id="0" name=""/>
        <dsp:cNvSpPr/>
      </dsp:nvSpPr>
      <dsp:spPr>
        <a:xfrm>
          <a:off x="0" y="2765320"/>
          <a:ext cx="609600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3B8FC2-E66C-4E9C-BF32-D302B66CB07B}">
      <dsp:nvSpPr>
        <dsp:cNvPr id="0" name=""/>
        <dsp:cNvSpPr/>
      </dsp:nvSpPr>
      <dsp:spPr>
        <a:xfrm>
          <a:off x="304800" y="2145399"/>
          <a:ext cx="4267200" cy="123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err="1" smtClean="0"/>
            <a:t>PrintWriter</a:t>
          </a:r>
          <a:endParaRPr lang="en-US" sz="4200" kern="1200" dirty="0"/>
        </a:p>
      </dsp:txBody>
      <dsp:txXfrm>
        <a:off x="365324" y="2205923"/>
        <a:ext cx="4146152" cy="11187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3CF803-5304-46D3-8088-ABB7B06E0335}">
      <dsp:nvSpPr>
        <dsp:cNvPr id="0" name=""/>
        <dsp:cNvSpPr/>
      </dsp:nvSpPr>
      <dsp:spPr>
        <a:xfrm rot="16200000">
          <a:off x="1641" y="446"/>
          <a:ext cx="3656707" cy="365670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FileInputStream</a:t>
          </a:r>
          <a:endParaRPr lang="en-US" sz="2600" kern="1200" dirty="0"/>
        </a:p>
      </dsp:txBody>
      <dsp:txXfrm rot="5400000">
        <a:off x="1641" y="914623"/>
        <a:ext cx="3016783" cy="1828353"/>
      </dsp:txXfrm>
    </dsp:sp>
    <dsp:sp modelId="{B8ABC333-8740-42FC-95C6-E0FCD545358D}">
      <dsp:nvSpPr>
        <dsp:cNvPr id="0" name=""/>
        <dsp:cNvSpPr/>
      </dsp:nvSpPr>
      <dsp:spPr>
        <a:xfrm rot="5400000">
          <a:off x="4571251" y="446"/>
          <a:ext cx="3656707" cy="365670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FileOutputStream</a:t>
          </a:r>
          <a:endParaRPr lang="en-US" sz="2600" kern="1200" dirty="0"/>
        </a:p>
      </dsp:txBody>
      <dsp:txXfrm rot="-5400000">
        <a:off x="5211175" y="914623"/>
        <a:ext cx="3016783" cy="1828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5BB7D-90F5-4F17-8D22-E44A66ADEE46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0DCC9-B22C-4C49-ADB6-BE6E2564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29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Java defines two types of streams: byte and character.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Byte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streams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convenient means for handling input and output of bytes. Byte streams are used, for example, when reading or writing binary data.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Character streams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provide a convenient means for handling input and output of characters. They use Unicode and, therefore, can be internationalized. Also, in some cases, character streams are more efficient than byte streams.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0DCC9-B22C-4C49-ADB6-BE6E256485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8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lainnya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gunakan</a:t>
            </a:r>
            <a:r>
              <a:rPr lang="en-US" baseline="0" dirty="0" smtClean="0"/>
              <a:t> Scanner class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System.out.println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0DCC9-B22C-4C49-ADB6-BE6E256485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07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Netbeans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taruh</a:t>
            </a:r>
            <a:r>
              <a:rPr lang="en-US" baseline="0" dirty="0" smtClean="0"/>
              <a:t> demo.txt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folder Project. </a:t>
            </a:r>
          </a:p>
          <a:p>
            <a:r>
              <a:rPr lang="en-US" dirty="0" smtClean="0"/>
              <a:t>File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digunakan</a:t>
            </a:r>
            <a:r>
              <a:rPr lang="en-US" baseline="0" dirty="0" smtClean="0"/>
              <a:t> demo.txt </a:t>
            </a:r>
            <a:r>
              <a:rPr lang="en-US" baseline="0" dirty="0" err="1" smtClean="0"/>
              <a:t>tepat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folder Project </a:t>
            </a:r>
            <a:r>
              <a:rPr lang="en-US" baseline="0" dirty="0" err="1" smtClean="0"/>
              <a:t>Netbeans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terkait</a:t>
            </a:r>
            <a:r>
              <a:rPr lang="en-US" baseline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0DCC9-B22C-4C49-ADB6-BE6E256485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46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File “file_oshi.dat”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berekstensi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.dat.</a:t>
            </a:r>
          </a:p>
          <a:p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folder yang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Netbeans</a:t>
            </a:r>
            <a:r>
              <a:rPr lang="en-US" dirty="0" smtClean="0"/>
              <a:t>, file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folder project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terkait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0DCC9-B22C-4C49-ADB6-BE6E2564853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03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Sesuaikan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baseline="0" dirty="0" smtClean="0"/>
              <a:t> file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nama</a:t>
            </a:r>
            <a:r>
              <a:rPr lang="en-US" baseline="0" dirty="0" smtClean="0"/>
              <a:t> file </a:t>
            </a:r>
            <a:r>
              <a:rPr lang="en-US" baseline="0" dirty="0" err="1" smtClean="0"/>
              <a:t>penyimpanan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objek</a:t>
            </a:r>
            <a:endParaRPr lang="en-US" baseline="0" dirty="0" smtClean="0"/>
          </a:p>
          <a:p>
            <a:r>
              <a:rPr lang="en-US" baseline="0" dirty="0" err="1" smtClean="0"/>
              <a:t>Jika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ingin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mengambil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nilai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nama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tim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tahun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satu</a:t>
            </a:r>
            <a:r>
              <a:rPr lang="en-US" baseline="0" dirty="0" smtClean="0"/>
              <a:t> per </a:t>
            </a:r>
            <a:r>
              <a:rPr lang="en-US" baseline="0" dirty="0" err="1" smtClean="0"/>
              <a:t>satu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gunakan</a:t>
            </a:r>
            <a:r>
              <a:rPr lang="en-US" baseline="0" dirty="0" smtClean="0"/>
              <a:t> get.</a:t>
            </a:r>
          </a:p>
          <a:p>
            <a:r>
              <a:rPr lang="en-US" baseline="0" dirty="0" err="1" smtClean="0"/>
              <a:t>Jika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ingin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mengubah</a:t>
            </a:r>
            <a:r>
              <a:rPr lang="en-US" baseline="0" dirty="0" smtClean="0"/>
              <a:t> format </a:t>
            </a:r>
            <a:r>
              <a:rPr lang="en-US" baseline="0" dirty="0" err="1" smtClean="0"/>
              <a:t>tampilan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ubah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kode</a:t>
            </a:r>
            <a:r>
              <a:rPr lang="en-US" baseline="0" dirty="0" smtClean="0"/>
              <a:t> method </a:t>
            </a:r>
            <a:r>
              <a:rPr lang="en-US" baseline="0" dirty="0" err="1" smtClean="0"/>
              <a:t>toString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class </a:t>
            </a:r>
            <a:r>
              <a:rPr lang="en-US" baseline="0" dirty="0" err="1" smtClean="0"/>
              <a:t>Oshi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0DCC9-B22C-4C49-ADB6-BE6E2564853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03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38B7C7-A55C-476D-B057-D571361A9508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Pengaksesan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24150"/>
            <a:ext cx="7848600" cy="131445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:</a:t>
            </a:r>
          </a:p>
          <a:p>
            <a:pPr algn="ctr"/>
            <a:r>
              <a:rPr lang="en-US" dirty="0"/>
              <a:t>Reza </a:t>
            </a:r>
            <a:r>
              <a:rPr lang="en-US" dirty="0" err="1"/>
              <a:t>Budiawan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Untuk</a:t>
            </a:r>
            <a:r>
              <a:rPr lang="en-US" dirty="0"/>
              <a:t>: </a:t>
            </a:r>
          </a:p>
          <a:p>
            <a:pPr algn="ctr"/>
            <a:r>
              <a:rPr lang="en-US" dirty="0" smtClean="0"/>
              <a:t>Tim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1026" name="Picture 2" descr="E:\Gambar\Tel-U Logo\logo-tass-edit-Col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1950"/>
            <a:ext cx="2425700" cy="43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4781550"/>
            <a:ext cx="80425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Hanya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dipergunakan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untuk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kepentingan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pengajaran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di 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lingkungan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Fakultas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Ilmu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Terapan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,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Universitas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Telkom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-19050"/>
            <a:ext cx="4473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MI1274 —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Algoritma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Lanjut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Genap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2015-2016</a:t>
            </a: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7780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peletakan</a:t>
            </a:r>
            <a:r>
              <a:rPr lang="en-US" dirty="0" smtClean="0"/>
              <a:t> file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yang </a:t>
            </a:r>
            <a:r>
              <a:rPr lang="en-US" dirty="0" err="1" smtClean="0"/>
              <a:t>dieksekusi</a:t>
            </a:r>
            <a:endParaRPr lang="en-US" dirty="0" smtClean="0"/>
          </a:p>
          <a:p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File </a:t>
            </a:r>
            <a:r>
              <a:rPr lang="en-US" dirty="0" err="1" smtClean="0"/>
              <a:t>berbasiskan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integer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byte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657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Penyimpanan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File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4746616"/>
            <a:ext cx="766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Disclaimer: </a:t>
            </a:r>
            <a:r>
              <a:rPr lang="en-US" sz="900" dirty="0" err="1" smtClean="0"/>
              <a:t>Kode</a:t>
            </a:r>
            <a:r>
              <a:rPr lang="en-US" sz="900" dirty="0" smtClean="0"/>
              <a:t> </a:t>
            </a:r>
            <a:r>
              <a:rPr lang="en-US" sz="900" dirty="0" err="1" smtClean="0"/>
              <a:t>diambil</a:t>
            </a:r>
            <a:r>
              <a:rPr lang="en-US" sz="900" dirty="0"/>
              <a:t> </a:t>
            </a:r>
            <a:r>
              <a:rPr lang="en-US" sz="900" dirty="0" err="1" smtClean="0"/>
              <a:t>dari</a:t>
            </a:r>
            <a:r>
              <a:rPr lang="en-US" sz="900" dirty="0" smtClean="0"/>
              <a:t> blog </a:t>
            </a:r>
            <a:r>
              <a:rPr lang="en-US" sz="900" dirty="0" err="1" smtClean="0"/>
              <a:t>wordpress</a:t>
            </a:r>
            <a:r>
              <a:rPr lang="en-US" sz="900" dirty="0" smtClean="0"/>
              <a:t>. </a:t>
            </a:r>
            <a:r>
              <a:rPr lang="en-US" sz="900" dirty="0" err="1" smtClean="0"/>
              <a:t>Pemilik</a:t>
            </a:r>
            <a:r>
              <a:rPr lang="en-US" sz="900" dirty="0" smtClean="0"/>
              <a:t> blog </a:t>
            </a:r>
            <a:r>
              <a:rPr lang="en-US" sz="900" dirty="0" err="1" smtClean="0"/>
              <a:t>telah</a:t>
            </a:r>
            <a:r>
              <a:rPr lang="en-US" sz="900" dirty="0" smtClean="0"/>
              <a:t> </a:t>
            </a:r>
            <a:r>
              <a:rPr lang="en-US" sz="900" dirty="0" err="1" smtClean="0"/>
              <a:t>mengetahui</a:t>
            </a:r>
            <a:r>
              <a:rPr lang="en-US" sz="900" dirty="0" smtClean="0"/>
              <a:t> </a:t>
            </a:r>
            <a:r>
              <a:rPr lang="en-US" sz="900" dirty="0" err="1" smtClean="0"/>
              <a:t>pengambilan</a:t>
            </a:r>
            <a:r>
              <a:rPr lang="en-US" sz="900" dirty="0" smtClean="0"/>
              <a:t> </a:t>
            </a:r>
            <a:r>
              <a:rPr lang="en-US" sz="900" dirty="0" err="1" smtClean="0"/>
              <a:t>kode</a:t>
            </a:r>
            <a:r>
              <a:rPr lang="en-US" sz="900" dirty="0" smtClean="0"/>
              <a:t> </a:t>
            </a:r>
            <a:r>
              <a:rPr lang="en-US" sz="900" dirty="0" err="1" smtClean="0"/>
              <a:t>tsb</a:t>
            </a:r>
            <a:r>
              <a:rPr lang="en-US" sz="900" dirty="0" smtClean="0"/>
              <a:t>. </a:t>
            </a:r>
          </a:p>
          <a:p>
            <a:r>
              <a:rPr lang="en-US" sz="900" dirty="0" err="1" smtClean="0"/>
              <a:t>Pihak</a:t>
            </a:r>
            <a:r>
              <a:rPr lang="en-US" sz="900" dirty="0" smtClean="0"/>
              <a:t> FIT </a:t>
            </a:r>
            <a:r>
              <a:rPr lang="en-US" sz="900" dirty="0" err="1" smtClean="0"/>
              <a:t>Universitas</a:t>
            </a:r>
            <a:r>
              <a:rPr lang="en-US" sz="900" dirty="0" smtClean="0"/>
              <a:t> Telkom </a:t>
            </a:r>
            <a:r>
              <a:rPr lang="en-US" sz="900" dirty="0" err="1" smtClean="0"/>
              <a:t>atau</a:t>
            </a:r>
            <a:r>
              <a:rPr lang="en-US" sz="900" dirty="0" smtClean="0"/>
              <a:t> </a:t>
            </a:r>
            <a:r>
              <a:rPr lang="en-US" sz="900" dirty="0" err="1" smtClean="0"/>
              <a:t>pembuat</a:t>
            </a:r>
            <a:r>
              <a:rPr lang="en-US" sz="900" dirty="0" smtClean="0"/>
              <a:t> slide </a:t>
            </a:r>
            <a:r>
              <a:rPr lang="en-US" sz="900" dirty="0" err="1" smtClean="0"/>
              <a:t>tidak</a:t>
            </a:r>
            <a:r>
              <a:rPr lang="en-US" sz="900" dirty="0" smtClean="0"/>
              <a:t> </a:t>
            </a:r>
            <a:r>
              <a:rPr lang="en-US" sz="900" dirty="0" err="1" smtClean="0"/>
              <a:t>melakukan</a:t>
            </a:r>
            <a:r>
              <a:rPr lang="en-US" sz="900" dirty="0" smtClean="0"/>
              <a:t> </a:t>
            </a:r>
            <a:r>
              <a:rPr lang="en-US" sz="900" dirty="0" err="1" smtClean="0"/>
              <a:t>pelanggaran</a:t>
            </a:r>
            <a:r>
              <a:rPr lang="en-US" sz="900" dirty="0" smtClean="0"/>
              <a:t> </a:t>
            </a:r>
            <a:r>
              <a:rPr lang="en-US" sz="900" dirty="0" err="1" smtClean="0"/>
              <a:t>hak</a:t>
            </a:r>
            <a:r>
              <a:rPr lang="en-US" sz="900" dirty="0" smtClean="0"/>
              <a:t> </a:t>
            </a:r>
            <a:r>
              <a:rPr lang="en-US" sz="900" dirty="0" err="1" smtClean="0"/>
              <a:t>cipta</a:t>
            </a:r>
            <a:r>
              <a:rPr lang="en-US" sz="900" dirty="0" smtClean="0"/>
              <a:t> </a:t>
            </a:r>
            <a:r>
              <a:rPr lang="en-US" sz="900" dirty="0" err="1" smtClean="0"/>
              <a:t>terhadap</a:t>
            </a:r>
            <a:r>
              <a:rPr lang="en-US" sz="900" dirty="0" smtClean="0"/>
              <a:t> </a:t>
            </a:r>
            <a:r>
              <a:rPr lang="en-US" sz="900" dirty="0" err="1" smtClean="0"/>
              <a:t>sumber</a:t>
            </a:r>
            <a:r>
              <a:rPr lang="en-US" sz="900" dirty="0" smtClean="0"/>
              <a:t> data </a:t>
            </a:r>
            <a:r>
              <a:rPr lang="en-US" sz="900" dirty="0" err="1" smtClean="0"/>
              <a:t>terkait</a:t>
            </a:r>
            <a:r>
              <a:rPr lang="en-US" sz="900" dirty="0" smtClean="0"/>
              <a:t> </a:t>
            </a:r>
            <a:r>
              <a:rPr lang="en-US" sz="900" dirty="0" err="1" smtClean="0"/>
              <a:t>pengambilan</a:t>
            </a:r>
            <a:r>
              <a:rPr lang="en-US" sz="900" dirty="0" smtClean="0"/>
              <a:t> </a:t>
            </a:r>
            <a:r>
              <a:rPr lang="en-US" sz="900" dirty="0" err="1" smtClean="0"/>
              <a:t>kode</a:t>
            </a:r>
            <a:r>
              <a:rPr lang="en-US" sz="900" dirty="0" smtClean="0"/>
              <a:t> </a:t>
            </a:r>
            <a:r>
              <a:rPr lang="en-US" sz="900" dirty="0" err="1" smtClean="0"/>
              <a:t>tersebut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24735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Penyimpanan</a:t>
            </a:r>
            <a:r>
              <a:rPr lang="en-US" dirty="0" smtClean="0"/>
              <a:t> file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file. </a:t>
            </a:r>
          </a:p>
          <a:p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program</a:t>
            </a:r>
          </a:p>
          <a:p>
            <a:r>
              <a:rPr lang="en-US" dirty="0" err="1" smtClean="0"/>
              <a:t>Penyimpanan</a:t>
            </a:r>
            <a:r>
              <a:rPr lang="en-US" dirty="0" smtClean="0"/>
              <a:t> data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data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array of object (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array list)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02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class yang </a:t>
            </a:r>
            <a:r>
              <a:rPr lang="en-US" dirty="0" err="1" smtClean="0"/>
              <a:t>meng</a:t>
            </a:r>
            <a:r>
              <a:rPr lang="en-US" dirty="0" smtClean="0"/>
              <a:t>-implements </a:t>
            </a:r>
            <a:r>
              <a:rPr lang="en-US" dirty="0" err="1" smtClean="0"/>
              <a:t>Serializable</a:t>
            </a:r>
            <a:endParaRPr lang="en-US" dirty="0" smtClean="0"/>
          </a:p>
          <a:p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FileOutputStream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ObjectOutputStream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data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file</a:t>
            </a:r>
          </a:p>
          <a:p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 smtClean="0"/>
              <a:t>FileInputStream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ObjectInputStream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 smtClean="0"/>
              <a:t>pembacaan</a:t>
            </a:r>
            <a:r>
              <a:rPr lang="en-US" dirty="0" smtClean="0"/>
              <a:t> data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14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class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277" y="1962150"/>
            <a:ext cx="29718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877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5" y="285750"/>
            <a:ext cx="449353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java.io.Serializable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Oshi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Serializable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private char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tim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tahunLahir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Oshi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, char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tim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tahunLahir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this.nama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this.tim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tim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this.tahunLahir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tahunLahir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getNama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setNama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this.nama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public char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getTim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tim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3538" y="1973401"/>
            <a:ext cx="457048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setTim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(char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tim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this.tim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tim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getTahunLahir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tahunLahir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setTahunLahir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tahunLahir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this.tahunLahir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tahunLahir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@Override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return "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Oshi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{" + "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=" +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+ ",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tim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="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+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tim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+ ",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tahunLahir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=" +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tahunLahir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+ '}';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/>
          </a:p>
        </p:txBody>
      </p:sp>
      <p:sp>
        <p:nvSpPr>
          <p:cNvPr id="4" name="Rounded Rectangle 3"/>
          <p:cNvSpPr/>
          <p:nvPr/>
        </p:nvSpPr>
        <p:spPr>
          <a:xfrm>
            <a:off x="965" y="285750"/>
            <a:ext cx="3428035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16078" y="398561"/>
            <a:ext cx="45239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Perhatikan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bahwa</a:t>
            </a:r>
            <a:r>
              <a:rPr lang="en-US" sz="1400" dirty="0" smtClean="0">
                <a:solidFill>
                  <a:srgbClr val="FF0000"/>
                </a:solidFill>
              </a:rPr>
              <a:t> class </a:t>
            </a:r>
            <a:r>
              <a:rPr lang="en-US" sz="1400" dirty="0" err="1" smtClean="0">
                <a:solidFill>
                  <a:srgbClr val="FF0000"/>
                </a:solidFill>
              </a:rPr>
              <a:t>meng</a:t>
            </a:r>
            <a:r>
              <a:rPr lang="en-US" sz="1400" dirty="0" smtClean="0">
                <a:solidFill>
                  <a:srgbClr val="FF0000"/>
                </a:solidFill>
              </a:rPr>
              <a:t>-implements </a:t>
            </a:r>
            <a:r>
              <a:rPr lang="en-US" sz="1400" dirty="0" err="1" smtClean="0">
                <a:solidFill>
                  <a:srgbClr val="FF0000"/>
                </a:solidFill>
              </a:rPr>
              <a:t>Serializable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3429000" y="552450"/>
            <a:ext cx="78707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0181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601" y="414235"/>
            <a:ext cx="8024954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java.io.IOException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java.io.ObjectOutputStream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SimpanData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//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bentuk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1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objek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Oshi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Oshi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o = new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Oshi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("Melody", 'J', 1992);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//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menyimpan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objek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oshi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"o"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try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fos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("file_oshi.dat");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ObjectOutputStream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oos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ObjectOutputStream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fos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oos.writeObject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oos.close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Tersimpan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} catch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ex)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Gagal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. Error: "+ex);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042687" y="1962150"/>
            <a:ext cx="4367513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10200" y="892372"/>
            <a:ext cx="2294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Objek</a:t>
            </a:r>
            <a:r>
              <a:rPr lang="en-US" sz="1400" dirty="0" smtClean="0">
                <a:solidFill>
                  <a:srgbClr val="FF0000"/>
                </a:solidFill>
              </a:rPr>
              <a:t> yang </a:t>
            </a:r>
            <a:r>
              <a:rPr lang="en-US" sz="1400" dirty="0" err="1" smtClean="0">
                <a:solidFill>
                  <a:srgbClr val="FF0000"/>
                </a:solidFill>
              </a:rPr>
              <a:t>akan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disimpan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3" idx="3"/>
          </p:cNvCxnSpPr>
          <p:nvPr/>
        </p:nvCxnSpPr>
        <p:spPr>
          <a:xfrm flipV="1">
            <a:off x="5410200" y="1200150"/>
            <a:ext cx="762000" cy="8763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5257800" y="303310"/>
            <a:ext cx="3733800" cy="7429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/>
              <a:t>Penyimpanan</a:t>
            </a:r>
            <a:r>
              <a:rPr lang="en-US" sz="3200" dirty="0" smtClean="0"/>
              <a:t> </a:t>
            </a:r>
            <a:r>
              <a:rPr lang="en-US" sz="3200" dirty="0" err="1" smtClean="0"/>
              <a:t>Objek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365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601" y="414235"/>
            <a:ext cx="781015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java.io.IOException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java.io.ObjectInputStream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AmbilData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Oshi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o;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try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("file_oshi.dat");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ObjectInputStream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ois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ObjectInputStream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o =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Oshi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ois.readObject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ois.close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} catch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IOException|ClassNotFoundException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ex)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("Error: "+ex);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524001" y="2571750"/>
            <a:ext cx="3124200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290595" y="1349573"/>
            <a:ext cx="2802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Objek</a:t>
            </a:r>
            <a:r>
              <a:rPr lang="en-US" sz="1400" dirty="0" smtClean="0">
                <a:solidFill>
                  <a:srgbClr val="FF0000"/>
                </a:solidFill>
              </a:rPr>
              <a:t> yang </a:t>
            </a:r>
            <a:r>
              <a:rPr lang="en-US" sz="1400" dirty="0" err="1" smtClean="0">
                <a:solidFill>
                  <a:srgbClr val="FF0000"/>
                </a:solidFill>
              </a:rPr>
              <a:t>akan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diambil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nilainya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3" idx="3"/>
          </p:cNvCxnSpPr>
          <p:nvPr/>
        </p:nvCxnSpPr>
        <p:spPr>
          <a:xfrm flipV="1">
            <a:off x="4648201" y="1657350"/>
            <a:ext cx="1002656" cy="1028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5257800" y="303310"/>
            <a:ext cx="3733800" cy="7429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/>
              <a:t>Pengambilan</a:t>
            </a:r>
            <a:r>
              <a:rPr lang="en-US" sz="3200" dirty="0" smtClean="0"/>
              <a:t> </a:t>
            </a:r>
            <a:r>
              <a:rPr lang="en-US" sz="3200" dirty="0" err="1" smtClean="0"/>
              <a:t>Objek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432" y="3794003"/>
            <a:ext cx="334327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4804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12837"/>
            <a:ext cx="697178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java.io.IOException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java.io.ObjectOutputStream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java.util.ArrayList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SimpanDataArr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//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bentuk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1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objek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Oshi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Oshi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o1 = new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Oshi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("Melody", 'J', 1992);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Oshi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o2 = new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Oshi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Haruka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", 'T', 1992);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Oshi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o3 = new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Oshi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Shanika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", 'K', 1998);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Oshi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daftarOshi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&lt;&gt;();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daftarOshi.add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(o1);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daftarOshi.add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(o2);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daftarOshi.add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(o3);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try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fos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("file_oshi.dat");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ObjectOutputStream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oos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ObjectOutputStream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fos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oos.writeObject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daftarOshi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oos.close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Tersimpan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} catch 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ex)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Gagal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. Error: "+ex);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257800" y="303310"/>
            <a:ext cx="3733800" cy="7429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/>
              <a:t>Penyimpanan</a:t>
            </a:r>
            <a:r>
              <a:rPr lang="en-US" sz="3200" dirty="0" smtClean="0"/>
              <a:t> </a:t>
            </a:r>
            <a:r>
              <a:rPr lang="en-US" sz="3200" dirty="0" err="1" smtClean="0"/>
              <a:t>ArrayList</a:t>
            </a:r>
            <a:r>
              <a:rPr lang="en-US" sz="3200" dirty="0" smtClean="0"/>
              <a:t> of </a:t>
            </a:r>
            <a:r>
              <a:rPr lang="en-US" sz="3200" dirty="0" err="1" smtClean="0"/>
              <a:t>Oshi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2004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51629"/>
            <a:ext cx="678583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java.io.IOException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java.io.ObjectInputStream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java.util.ArrayList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AmbilDataArr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Oshi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daftar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try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fis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("file_oshi.dat");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ObjectInputStream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ois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ObjectInputStream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fis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daftar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Oshi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&gt;)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ois.readObject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//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tampilkan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semua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oshi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daftar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for(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Oshi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o:daftar){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ois.close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} catch 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IOException|ClassNotFoundException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ex)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("Error: "+ex);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257800" y="303310"/>
            <a:ext cx="3733800" cy="7429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/>
              <a:t>Pengambilan</a:t>
            </a:r>
            <a:r>
              <a:rPr lang="en-US" sz="3200" dirty="0" smtClean="0"/>
              <a:t> </a:t>
            </a:r>
            <a:r>
              <a:rPr lang="en-US" sz="3200" dirty="0" err="1" smtClean="0"/>
              <a:t>ArrayList</a:t>
            </a:r>
            <a:r>
              <a:rPr lang="en-US" sz="3200" dirty="0" smtClean="0"/>
              <a:t> of </a:t>
            </a:r>
            <a:r>
              <a:rPr lang="en-US" sz="3200" dirty="0" err="1" smtClean="0"/>
              <a:t>Oshi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478" y="3790950"/>
            <a:ext cx="312420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840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Akses</a:t>
            </a:r>
            <a:r>
              <a:rPr lang="en-US" dirty="0" smtClean="0"/>
              <a:t> File (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</a:t>
            </a:r>
            <a:r>
              <a:rPr lang="en-US" dirty="0" smtClean="0"/>
              <a:t>. Java)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Pengaksesan</a:t>
            </a:r>
            <a:r>
              <a:rPr lang="en-US" dirty="0" smtClean="0"/>
              <a:t> file </a:t>
            </a:r>
            <a:r>
              <a:rPr lang="en-US" dirty="0" err="1" smtClean="0"/>
              <a:t>menggunakan</a:t>
            </a:r>
            <a:r>
              <a:rPr lang="en-US" dirty="0" smtClean="0"/>
              <a:t> package java.io</a:t>
            </a:r>
          </a:p>
          <a:p>
            <a:r>
              <a:rPr lang="en-US" dirty="0"/>
              <a:t>Java programs perform I/O through </a:t>
            </a:r>
            <a:r>
              <a:rPr lang="en-US" dirty="0" smtClean="0"/>
              <a:t>Streams.</a:t>
            </a:r>
          </a:p>
          <a:p>
            <a:r>
              <a:rPr lang="en-US" dirty="0" smtClean="0"/>
              <a:t>Stream</a:t>
            </a:r>
            <a:r>
              <a:rPr lang="en-US" dirty="0"/>
              <a:t> 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abstraksi</a:t>
            </a:r>
            <a:r>
              <a:rPr lang="en-US" dirty="0" smtClean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/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Stream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physical </a:t>
            </a:r>
            <a:r>
              <a:rPr lang="en-US" dirty="0"/>
              <a:t>device </a:t>
            </a:r>
            <a:r>
              <a:rPr lang="en-US" dirty="0" err="1" smtClean="0"/>
              <a:t>dari</a:t>
            </a:r>
            <a:r>
              <a:rPr lang="en-US" dirty="0" smtClean="0"/>
              <a:t> Java </a:t>
            </a:r>
            <a:r>
              <a:rPr lang="en-US" dirty="0"/>
              <a:t>I/O system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Stream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input device </a:t>
            </a:r>
            <a:r>
              <a:rPr lang="en-US" dirty="0" err="1" smtClean="0"/>
              <a:t>seperti</a:t>
            </a:r>
            <a:r>
              <a:rPr lang="en-US" dirty="0" smtClean="0"/>
              <a:t>: disk </a:t>
            </a:r>
            <a:r>
              <a:rPr lang="en-US" dirty="0"/>
              <a:t>file, </a:t>
            </a:r>
            <a:r>
              <a:rPr lang="en-US" dirty="0" smtClean="0"/>
              <a:t>keyboard</a:t>
            </a:r>
            <a:r>
              <a:rPr lang="en-US" dirty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network </a:t>
            </a:r>
            <a:r>
              <a:rPr lang="en-US" dirty="0"/>
              <a:t>socket. </a:t>
            </a:r>
            <a:endParaRPr lang="en-US" dirty="0" smtClean="0"/>
          </a:p>
          <a:p>
            <a:r>
              <a:rPr lang="en-US" dirty="0"/>
              <a:t>Stream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output device </a:t>
            </a:r>
            <a:r>
              <a:rPr lang="en-US" dirty="0" err="1" smtClean="0"/>
              <a:t>seperti</a:t>
            </a:r>
            <a:r>
              <a:rPr lang="en-US" dirty="0" smtClean="0"/>
              <a:t>: disk </a:t>
            </a:r>
            <a:r>
              <a:rPr lang="en-US" dirty="0"/>
              <a:t>file, </a:t>
            </a:r>
            <a:r>
              <a:rPr lang="en-US" dirty="0" err="1" smtClean="0"/>
              <a:t>atau</a:t>
            </a:r>
            <a:r>
              <a:rPr lang="en-US" dirty="0" smtClean="0"/>
              <a:t> network </a:t>
            </a:r>
            <a:r>
              <a:rPr lang="en-US" dirty="0"/>
              <a:t>connection.</a:t>
            </a:r>
          </a:p>
        </p:txBody>
      </p:sp>
    </p:spTree>
    <p:extLst>
      <p:ext uri="{BB962C8B-B14F-4D97-AF65-F5344CB8AC3E}">
        <p14:creationId xmlns:p14="http://schemas.microsoft.com/office/powerpoint/2010/main" val="167094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0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501324"/>
              </p:ext>
            </p:extLst>
          </p:nvPr>
        </p:nvGraphicFramePr>
        <p:xfrm>
          <a:off x="457200" y="1200150"/>
          <a:ext cx="82296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93565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MEMBACA &amp;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67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92684479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2911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Mengakses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54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Pengaksesan</a:t>
            </a:r>
            <a:r>
              <a:rPr lang="en-US" dirty="0" smtClean="0"/>
              <a:t> File (Input &amp; Output)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368181"/>
              </p:ext>
            </p:extLst>
          </p:nvPr>
        </p:nvGraphicFramePr>
        <p:xfrm>
          <a:off x="457200" y="1200150"/>
          <a:ext cx="82296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0646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Membaca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73667" y="590550"/>
            <a:ext cx="533992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java.io.IOException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DemoBacaFile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Scanner s = new Scanner(System.in);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Masukkan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file (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ekstensi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): ");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namafile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s.next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try {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fin = new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namafile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    do{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        i =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fin.read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        if(i!=-1){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((char)i);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        }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    }while(i!=-1);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fin.close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} catch (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Bisa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Membuka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File");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} catch (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e){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Bisa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Membaca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Menutup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File");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09950"/>
            <a:ext cx="370522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6288" y="2042815"/>
            <a:ext cx="37113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Keterangan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demo.txt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“</a:t>
            </a:r>
            <a:r>
              <a:rPr lang="en-US" dirty="0" err="1" smtClean="0"/>
              <a:t>Hai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folder yang </a:t>
            </a:r>
            <a:r>
              <a:rPr lang="en-US" dirty="0" err="1" smtClean="0"/>
              <a:t>sama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408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30" y="361950"/>
            <a:ext cx="2330370" cy="74295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Menulis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 File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111579" y="438150"/>
            <a:ext cx="6032421" cy="4555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java.io.IOException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DemoTulisFile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Scanner s = new Scanner(System.in);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Masukkan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file (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ekstensi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): ");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namafile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s.nextLine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Masukkan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kata yang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ingin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dimasukkan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");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String kata =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s.nextLine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try {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fout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namafile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    for (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kata.length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(); i++) {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byteCharOfString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kata.charAt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(i);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fout.write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byteCharOfString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("File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sudah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ditulis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Silahkan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dicek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manual");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fout.close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} catch (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Bisa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Membuka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File");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} catch (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Bisa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Membaca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Menutup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File");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5511"/>
            <a:ext cx="3276600" cy="119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86150"/>
            <a:ext cx="26479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808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397</TotalTime>
  <Words>1273</Words>
  <Application>Microsoft Office PowerPoint</Application>
  <PresentationFormat>On-screen Show (16:9)</PresentationFormat>
  <Paragraphs>256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Pengaksesan File</vt:lpstr>
      <vt:lpstr>Akses File (Bahasa Pemr. Java)</vt:lpstr>
      <vt:lpstr>Stream</vt:lpstr>
      <vt:lpstr>MEMBACA &amp; Menampilkan kARAKTER</vt:lpstr>
      <vt:lpstr>PowerPoint Presentation</vt:lpstr>
      <vt:lpstr>Mengakses File</vt:lpstr>
      <vt:lpstr>Pengaksesan File (Input &amp; Output)</vt:lpstr>
      <vt:lpstr>Membaca File</vt:lpstr>
      <vt:lpstr>Menulis isi File</vt:lpstr>
      <vt:lpstr>Hal yang harus diperhatikan</vt:lpstr>
      <vt:lpstr>Penyimpanan Objek Pada File</vt:lpstr>
      <vt:lpstr>Penyimpanan Objek</vt:lpstr>
      <vt:lpstr>Penyimpanan Objek</vt:lpstr>
      <vt:lpstr>Penyimpanan Objek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17</cp:revision>
  <dcterms:created xsi:type="dcterms:W3CDTF">2016-01-10T10:54:31Z</dcterms:created>
  <dcterms:modified xsi:type="dcterms:W3CDTF">2016-03-22T04:30:35Z</dcterms:modified>
</cp:coreProperties>
</file>