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4" r:id="rId11"/>
    <p:sldId id="257" r:id="rId12"/>
    <p:sldId id="269" r:id="rId13"/>
    <p:sldId id="265" r:id="rId14"/>
    <p:sldId id="266" r:id="rId15"/>
    <p:sldId id="270" r:id="rId16"/>
    <p:sldId id="272" r:id="rId17"/>
    <p:sldId id="275" r:id="rId18"/>
    <p:sldId id="273" r:id="rId19"/>
    <p:sldId id="271" r:id="rId20"/>
    <p:sldId id="274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7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A62B3-0A88-4EA4-B23F-7370B5A99D98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FEFACB-86DB-4467-98ED-2C132566B24D}">
      <dgm:prSet phldrT="[Text]"/>
      <dgm:spPr/>
      <dgm:t>
        <a:bodyPr/>
        <a:lstStyle/>
        <a:p>
          <a:r>
            <a:rPr lang="en-US" dirty="0" err="1" smtClean="0"/>
            <a:t>Senarai</a:t>
          </a:r>
          <a:endParaRPr lang="en-US" dirty="0"/>
        </a:p>
      </dgm:t>
    </dgm:pt>
    <dgm:pt modelId="{E372D732-B0A3-4CB8-AED2-2D7BB9B02774}" type="parTrans" cxnId="{ADD39F91-5DEE-490F-B401-168B813B3D5D}">
      <dgm:prSet/>
      <dgm:spPr/>
      <dgm:t>
        <a:bodyPr/>
        <a:lstStyle/>
        <a:p>
          <a:endParaRPr lang="en-US"/>
        </a:p>
      </dgm:t>
    </dgm:pt>
    <dgm:pt modelId="{9D5ED4F0-F90C-4CA8-B26F-C4C9BDC15103}" type="sibTrans" cxnId="{ADD39F91-5DEE-490F-B401-168B813B3D5D}">
      <dgm:prSet/>
      <dgm:spPr/>
      <dgm:t>
        <a:bodyPr/>
        <a:lstStyle/>
        <a:p>
          <a:endParaRPr lang="en-US"/>
        </a:p>
      </dgm:t>
    </dgm:pt>
    <dgm:pt modelId="{5BF3F193-478F-4376-BF52-AC420458B3AD}">
      <dgm:prSet phldrT="[Text]"/>
      <dgm:spPr/>
      <dgm:t>
        <a:bodyPr/>
        <a:lstStyle/>
        <a:p>
          <a:r>
            <a:rPr lang="en-US" dirty="0" smtClean="0"/>
            <a:t>n value         1 </a:t>
          </a:r>
          <a:r>
            <a:rPr lang="en-US" dirty="0" err="1" smtClean="0"/>
            <a:t>variabel</a:t>
          </a:r>
          <a:endParaRPr lang="en-US" dirty="0"/>
        </a:p>
      </dgm:t>
    </dgm:pt>
    <dgm:pt modelId="{C66E8813-7BC5-4708-B8B5-76AC7D1D4E45}" type="parTrans" cxnId="{C3AA8D56-20D5-432A-A25D-362DE9D8B2F3}">
      <dgm:prSet/>
      <dgm:spPr/>
      <dgm:t>
        <a:bodyPr/>
        <a:lstStyle/>
        <a:p>
          <a:endParaRPr lang="en-US"/>
        </a:p>
      </dgm:t>
    </dgm:pt>
    <dgm:pt modelId="{6607DC5B-3542-47BB-951B-B2E580234E59}" type="sibTrans" cxnId="{C3AA8D56-20D5-432A-A25D-362DE9D8B2F3}">
      <dgm:prSet/>
      <dgm:spPr/>
      <dgm:t>
        <a:bodyPr/>
        <a:lstStyle/>
        <a:p>
          <a:endParaRPr lang="en-US"/>
        </a:p>
      </dgm:t>
    </dgm:pt>
    <dgm:pt modelId="{552851E7-3A14-40B8-8BB2-AF086F0054CE}">
      <dgm:prSet phldrT="[Text]"/>
      <dgm:spPr/>
      <dgm:t>
        <a:bodyPr/>
        <a:lstStyle/>
        <a:p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dimensi</a:t>
          </a:r>
          <a:endParaRPr lang="en-US" dirty="0"/>
        </a:p>
      </dgm:t>
    </dgm:pt>
    <dgm:pt modelId="{0305FF41-D00D-480A-B50D-A6A88BC783A8}" type="parTrans" cxnId="{EACC8F94-1283-4A01-8132-5E3E266B095A}">
      <dgm:prSet/>
      <dgm:spPr/>
      <dgm:t>
        <a:bodyPr/>
        <a:lstStyle/>
        <a:p>
          <a:endParaRPr lang="en-US"/>
        </a:p>
      </dgm:t>
    </dgm:pt>
    <dgm:pt modelId="{07C3ED1F-048F-4D6D-9C18-5A1193A6D1A1}" type="sibTrans" cxnId="{EACC8F94-1283-4A01-8132-5E3E266B095A}">
      <dgm:prSet/>
      <dgm:spPr/>
      <dgm:t>
        <a:bodyPr/>
        <a:lstStyle/>
        <a:p>
          <a:endParaRPr lang="en-US"/>
        </a:p>
      </dgm:t>
    </dgm:pt>
    <dgm:pt modelId="{B82529B7-F4D3-4D57-83F0-18785CD2A86D}" type="pres">
      <dgm:prSet presAssocID="{394A62B3-0A88-4EA4-B23F-7370B5A99D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B62779-E61F-4DA4-B5A4-0AEE9FCE4DAA}" type="pres">
      <dgm:prSet presAssocID="{F0FEFACB-86DB-4467-98ED-2C132566B24D}" presName="parentLin" presStyleCnt="0"/>
      <dgm:spPr/>
    </dgm:pt>
    <dgm:pt modelId="{FB38FCE9-41B9-4C8C-A34B-20A2645580F1}" type="pres">
      <dgm:prSet presAssocID="{F0FEFACB-86DB-4467-98ED-2C132566B24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B72FA2A-5C8C-4CF8-8AE2-B455E418C02C}" type="pres">
      <dgm:prSet presAssocID="{F0FEFACB-86DB-4467-98ED-2C132566B2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8FED2-8EAC-447C-9FC2-B9198BF882C1}" type="pres">
      <dgm:prSet presAssocID="{F0FEFACB-86DB-4467-98ED-2C132566B24D}" presName="negativeSpace" presStyleCnt="0"/>
      <dgm:spPr/>
    </dgm:pt>
    <dgm:pt modelId="{AA98E613-B6E1-4A11-A30E-8F81591C6CDE}" type="pres">
      <dgm:prSet presAssocID="{F0FEFACB-86DB-4467-98ED-2C132566B24D}" presName="childText" presStyleLbl="conFgAcc1" presStyleIdx="0" presStyleCnt="3">
        <dgm:presLayoutVars>
          <dgm:bulletEnabled val="1"/>
        </dgm:presLayoutVars>
      </dgm:prSet>
      <dgm:spPr/>
    </dgm:pt>
    <dgm:pt modelId="{E56B6E7D-29C9-4714-97D0-1B7858519793}" type="pres">
      <dgm:prSet presAssocID="{9D5ED4F0-F90C-4CA8-B26F-C4C9BDC15103}" presName="spaceBetweenRectangles" presStyleCnt="0"/>
      <dgm:spPr/>
    </dgm:pt>
    <dgm:pt modelId="{A4145296-03FD-4234-9576-CA19AB2C1101}" type="pres">
      <dgm:prSet presAssocID="{5BF3F193-478F-4376-BF52-AC420458B3AD}" presName="parentLin" presStyleCnt="0"/>
      <dgm:spPr/>
    </dgm:pt>
    <dgm:pt modelId="{F66D4D07-F9FA-4514-8A58-EF549604B1FB}" type="pres">
      <dgm:prSet presAssocID="{5BF3F193-478F-4376-BF52-AC420458B3A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DDAA549-0C64-4A31-842D-8EDACB8ED3D6}" type="pres">
      <dgm:prSet presAssocID="{5BF3F193-478F-4376-BF52-AC420458B3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A0ECD-4161-453E-B358-ECD2ED9B28B2}" type="pres">
      <dgm:prSet presAssocID="{5BF3F193-478F-4376-BF52-AC420458B3AD}" presName="negativeSpace" presStyleCnt="0"/>
      <dgm:spPr/>
    </dgm:pt>
    <dgm:pt modelId="{214DFABD-80C9-4BEB-A43D-6E9F598C3D3A}" type="pres">
      <dgm:prSet presAssocID="{5BF3F193-478F-4376-BF52-AC420458B3AD}" presName="childText" presStyleLbl="conFgAcc1" presStyleIdx="1" presStyleCnt="3">
        <dgm:presLayoutVars>
          <dgm:bulletEnabled val="1"/>
        </dgm:presLayoutVars>
      </dgm:prSet>
      <dgm:spPr/>
    </dgm:pt>
    <dgm:pt modelId="{69F1CA17-574E-4C47-8378-24081A71E95C}" type="pres">
      <dgm:prSet presAssocID="{6607DC5B-3542-47BB-951B-B2E580234E59}" presName="spaceBetweenRectangles" presStyleCnt="0"/>
      <dgm:spPr/>
    </dgm:pt>
    <dgm:pt modelId="{2D99791C-264C-4ADA-AED2-2C63FB609F7B}" type="pres">
      <dgm:prSet presAssocID="{552851E7-3A14-40B8-8BB2-AF086F0054CE}" presName="parentLin" presStyleCnt="0"/>
      <dgm:spPr/>
    </dgm:pt>
    <dgm:pt modelId="{E6E3780D-FFAA-416D-9CEB-05530AA50F4B}" type="pres">
      <dgm:prSet presAssocID="{552851E7-3A14-40B8-8BB2-AF086F0054C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5852CAD-FA2E-47AE-9496-8513BCAE1063}" type="pres">
      <dgm:prSet presAssocID="{552851E7-3A14-40B8-8BB2-AF086F0054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DCBE5-94FB-4AD0-85D0-E56E4B2C0453}" type="pres">
      <dgm:prSet presAssocID="{552851E7-3A14-40B8-8BB2-AF086F0054CE}" presName="negativeSpace" presStyleCnt="0"/>
      <dgm:spPr/>
    </dgm:pt>
    <dgm:pt modelId="{3CDF2798-4D75-455D-A7AC-2E026AFAFA62}" type="pres">
      <dgm:prSet presAssocID="{552851E7-3A14-40B8-8BB2-AF086F0054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FCF3221-0883-4381-A28E-F16631F062E0}" type="presOf" srcId="{F0FEFACB-86DB-4467-98ED-2C132566B24D}" destId="{6B72FA2A-5C8C-4CF8-8AE2-B455E418C02C}" srcOrd="1" destOrd="0" presId="urn:microsoft.com/office/officeart/2005/8/layout/list1"/>
    <dgm:cxn modelId="{EACC8F94-1283-4A01-8132-5E3E266B095A}" srcId="{394A62B3-0A88-4EA4-B23F-7370B5A99D98}" destId="{552851E7-3A14-40B8-8BB2-AF086F0054CE}" srcOrd="2" destOrd="0" parTransId="{0305FF41-D00D-480A-B50D-A6A88BC783A8}" sibTransId="{07C3ED1F-048F-4D6D-9C18-5A1193A6D1A1}"/>
    <dgm:cxn modelId="{91E5B895-44F1-4746-9657-708C2B7528B1}" type="presOf" srcId="{394A62B3-0A88-4EA4-B23F-7370B5A99D98}" destId="{B82529B7-F4D3-4D57-83F0-18785CD2A86D}" srcOrd="0" destOrd="0" presId="urn:microsoft.com/office/officeart/2005/8/layout/list1"/>
    <dgm:cxn modelId="{ADD39F91-5DEE-490F-B401-168B813B3D5D}" srcId="{394A62B3-0A88-4EA4-B23F-7370B5A99D98}" destId="{F0FEFACB-86DB-4467-98ED-2C132566B24D}" srcOrd="0" destOrd="0" parTransId="{E372D732-B0A3-4CB8-AED2-2D7BB9B02774}" sibTransId="{9D5ED4F0-F90C-4CA8-B26F-C4C9BDC15103}"/>
    <dgm:cxn modelId="{A9DA561A-36A7-4BBB-AF92-A7E2A40773E4}" type="presOf" srcId="{F0FEFACB-86DB-4467-98ED-2C132566B24D}" destId="{FB38FCE9-41B9-4C8C-A34B-20A2645580F1}" srcOrd="0" destOrd="0" presId="urn:microsoft.com/office/officeart/2005/8/layout/list1"/>
    <dgm:cxn modelId="{2529F8E1-6A14-42FC-A5D8-4673BA76890D}" type="presOf" srcId="{5BF3F193-478F-4376-BF52-AC420458B3AD}" destId="{F66D4D07-F9FA-4514-8A58-EF549604B1FB}" srcOrd="0" destOrd="0" presId="urn:microsoft.com/office/officeart/2005/8/layout/list1"/>
    <dgm:cxn modelId="{CD551A5A-7B8B-4B8F-9B20-58578F8A1164}" type="presOf" srcId="{552851E7-3A14-40B8-8BB2-AF086F0054CE}" destId="{E6E3780D-FFAA-416D-9CEB-05530AA50F4B}" srcOrd="0" destOrd="0" presId="urn:microsoft.com/office/officeart/2005/8/layout/list1"/>
    <dgm:cxn modelId="{E68CED44-2CC8-45BD-B027-7CC1F43E7771}" type="presOf" srcId="{552851E7-3A14-40B8-8BB2-AF086F0054CE}" destId="{F5852CAD-FA2E-47AE-9496-8513BCAE1063}" srcOrd="1" destOrd="0" presId="urn:microsoft.com/office/officeart/2005/8/layout/list1"/>
    <dgm:cxn modelId="{FD6F3CEC-17B4-483D-B15B-8DD7D36F6550}" type="presOf" srcId="{5BF3F193-478F-4376-BF52-AC420458B3AD}" destId="{FDDAA549-0C64-4A31-842D-8EDACB8ED3D6}" srcOrd="1" destOrd="0" presId="urn:microsoft.com/office/officeart/2005/8/layout/list1"/>
    <dgm:cxn modelId="{C3AA8D56-20D5-432A-A25D-362DE9D8B2F3}" srcId="{394A62B3-0A88-4EA4-B23F-7370B5A99D98}" destId="{5BF3F193-478F-4376-BF52-AC420458B3AD}" srcOrd="1" destOrd="0" parTransId="{C66E8813-7BC5-4708-B8B5-76AC7D1D4E45}" sibTransId="{6607DC5B-3542-47BB-951B-B2E580234E59}"/>
    <dgm:cxn modelId="{065618F7-4CE0-4FA1-85D7-2468A08C0094}" type="presParOf" srcId="{B82529B7-F4D3-4D57-83F0-18785CD2A86D}" destId="{65B62779-E61F-4DA4-B5A4-0AEE9FCE4DAA}" srcOrd="0" destOrd="0" presId="urn:microsoft.com/office/officeart/2005/8/layout/list1"/>
    <dgm:cxn modelId="{D0ADA3F6-923C-4429-B7CE-144EADA45A46}" type="presParOf" srcId="{65B62779-E61F-4DA4-B5A4-0AEE9FCE4DAA}" destId="{FB38FCE9-41B9-4C8C-A34B-20A2645580F1}" srcOrd="0" destOrd="0" presId="urn:microsoft.com/office/officeart/2005/8/layout/list1"/>
    <dgm:cxn modelId="{D5D38354-0246-4788-B80A-BDE89CCFC3CD}" type="presParOf" srcId="{65B62779-E61F-4DA4-B5A4-0AEE9FCE4DAA}" destId="{6B72FA2A-5C8C-4CF8-8AE2-B455E418C02C}" srcOrd="1" destOrd="0" presId="urn:microsoft.com/office/officeart/2005/8/layout/list1"/>
    <dgm:cxn modelId="{CEB42A54-4184-4E52-BC7A-24B94EFF9223}" type="presParOf" srcId="{B82529B7-F4D3-4D57-83F0-18785CD2A86D}" destId="{4FA8FED2-8EAC-447C-9FC2-B9198BF882C1}" srcOrd="1" destOrd="0" presId="urn:microsoft.com/office/officeart/2005/8/layout/list1"/>
    <dgm:cxn modelId="{7DC6DE13-88F4-4C52-963D-CF9341CC2A27}" type="presParOf" srcId="{B82529B7-F4D3-4D57-83F0-18785CD2A86D}" destId="{AA98E613-B6E1-4A11-A30E-8F81591C6CDE}" srcOrd="2" destOrd="0" presId="urn:microsoft.com/office/officeart/2005/8/layout/list1"/>
    <dgm:cxn modelId="{1B5962B2-C56A-4E51-A4C2-FAAC42415AB9}" type="presParOf" srcId="{B82529B7-F4D3-4D57-83F0-18785CD2A86D}" destId="{E56B6E7D-29C9-4714-97D0-1B7858519793}" srcOrd="3" destOrd="0" presId="urn:microsoft.com/office/officeart/2005/8/layout/list1"/>
    <dgm:cxn modelId="{61E89B93-C5F6-4DB6-9CCD-557D5559E32B}" type="presParOf" srcId="{B82529B7-F4D3-4D57-83F0-18785CD2A86D}" destId="{A4145296-03FD-4234-9576-CA19AB2C1101}" srcOrd="4" destOrd="0" presId="urn:microsoft.com/office/officeart/2005/8/layout/list1"/>
    <dgm:cxn modelId="{9212E669-6915-44AB-828F-4106F23642E6}" type="presParOf" srcId="{A4145296-03FD-4234-9576-CA19AB2C1101}" destId="{F66D4D07-F9FA-4514-8A58-EF549604B1FB}" srcOrd="0" destOrd="0" presId="urn:microsoft.com/office/officeart/2005/8/layout/list1"/>
    <dgm:cxn modelId="{AD2990DE-9B1D-4F87-BF02-55F4BF2DDEC7}" type="presParOf" srcId="{A4145296-03FD-4234-9576-CA19AB2C1101}" destId="{FDDAA549-0C64-4A31-842D-8EDACB8ED3D6}" srcOrd="1" destOrd="0" presId="urn:microsoft.com/office/officeart/2005/8/layout/list1"/>
    <dgm:cxn modelId="{22FDCE20-B2F6-4306-B3C0-76DB65623A75}" type="presParOf" srcId="{B82529B7-F4D3-4D57-83F0-18785CD2A86D}" destId="{F7EA0ECD-4161-453E-B358-ECD2ED9B28B2}" srcOrd="5" destOrd="0" presId="urn:microsoft.com/office/officeart/2005/8/layout/list1"/>
    <dgm:cxn modelId="{5C9D1BEB-F062-4FE7-AE35-C132AD2DAF64}" type="presParOf" srcId="{B82529B7-F4D3-4D57-83F0-18785CD2A86D}" destId="{214DFABD-80C9-4BEB-A43D-6E9F598C3D3A}" srcOrd="6" destOrd="0" presId="urn:microsoft.com/office/officeart/2005/8/layout/list1"/>
    <dgm:cxn modelId="{7AB40897-812F-4259-AE1D-7693453D027F}" type="presParOf" srcId="{B82529B7-F4D3-4D57-83F0-18785CD2A86D}" destId="{69F1CA17-574E-4C47-8378-24081A71E95C}" srcOrd="7" destOrd="0" presId="urn:microsoft.com/office/officeart/2005/8/layout/list1"/>
    <dgm:cxn modelId="{1AFA54DA-A7C2-46F0-BB65-3868F9AFFA2D}" type="presParOf" srcId="{B82529B7-F4D3-4D57-83F0-18785CD2A86D}" destId="{2D99791C-264C-4ADA-AED2-2C63FB609F7B}" srcOrd="8" destOrd="0" presId="urn:microsoft.com/office/officeart/2005/8/layout/list1"/>
    <dgm:cxn modelId="{CA45D7F5-63D5-4681-9732-1CBB001E71A5}" type="presParOf" srcId="{2D99791C-264C-4ADA-AED2-2C63FB609F7B}" destId="{E6E3780D-FFAA-416D-9CEB-05530AA50F4B}" srcOrd="0" destOrd="0" presId="urn:microsoft.com/office/officeart/2005/8/layout/list1"/>
    <dgm:cxn modelId="{49B0906B-ABB0-430C-BEC9-3C7A80B34134}" type="presParOf" srcId="{2D99791C-264C-4ADA-AED2-2C63FB609F7B}" destId="{F5852CAD-FA2E-47AE-9496-8513BCAE1063}" srcOrd="1" destOrd="0" presId="urn:microsoft.com/office/officeart/2005/8/layout/list1"/>
    <dgm:cxn modelId="{40985FED-8722-4D60-9BC8-440D3ACBFFD2}" type="presParOf" srcId="{B82529B7-F4D3-4D57-83F0-18785CD2A86D}" destId="{1A5DCBE5-94FB-4AD0-85D0-E56E4B2C0453}" srcOrd="9" destOrd="0" presId="urn:microsoft.com/office/officeart/2005/8/layout/list1"/>
    <dgm:cxn modelId="{4016D131-5F1C-42EC-8774-E9898DADF001}" type="presParOf" srcId="{B82529B7-F4D3-4D57-83F0-18785CD2A86D}" destId="{3CDF2798-4D75-455D-A7AC-2E026AFAFA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DAD75-33F0-4D66-B1E2-F40C81AA18BA}" type="doc">
      <dgm:prSet loTypeId="urn:microsoft.com/office/officeart/2005/8/layout/arrow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109E95-EFA9-42BA-967C-A53881F7C1FC}">
      <dgm:prSet phldrT="[Text]"/>
      <dgm:spPr/>
      <dgm:t>
        <a:bodyPr/>
        <a:lstStyle/>
        <a:p>
          <a:r>
            <a:rPr lang="en-US" dirty="0" err="1" smtClean="0"/>
            <a:t>Deklarasi</a:t>
          </a:r>
          <a:r>
            <a:rPr lang="en-US" dirty="0" smtClean="0"/>
            <a:t> N </a:t>
          </a:r>
          <a:r>
            <a:rPr lang="en-US" dirty="0" err="1" smtClean="0"/>
            <a:t>Variabel</a:t>
          </a:r>
          <a:endParaRPr lang="en-US" dirty="0"/>
        </a:p>
      </dgm:t>
    </dgm:pt>
    <dgm:pt modelId="{D4CF879D-6FEB-4FF7-8452-C675F0F8DBA8}" type="parTrans" cxnId="{C6B24E12-2A23-4578-8685-0B7AE8FE2C6A}">
      <dgm:prSet/>
      <dgm:spPr/>
      <dgm:t>
        <a:bodyPr/>
        <a:lstStyle/>
        <a:p>
          <a:endParaRPr lang="en-US"/>
        </a:p>
      </dgm:t>
    </dgm:pt>
    <dgm:pt modelId="{9FCEA590-F68A-49AD-A598-CA1D8FAE2A97}" type="sibTrans" cxnId="{C6B24E12-2A23-4578-8685-0B7AE8FE2C6A}">
      <dgm:prSet/>
      <dgm:spPr/>
      <dgm:t>
        <a:bodyPr/>
        <a:lstStyle/>
        <a:p>
          <a:endParaRPr lang="en-US"/>
        </a:p>
      </dgm:t>
    </dgm:pt>
    <dgm:pt modelId="{4636ED57-A22E-464A-9867-5984E10DB0E0}">
      <dgm:prSet phldrT="[Text]"/>
      <dgm:spPr/>
      <dgm:t>
        <a:bodyPr/>
        <a:lstStyle/>
        <a:p>
          <a:r>
            <a:rPr lang="en-US" dirty="0" err="1" smtClean="0"/>
            <a:t>Deklarasi</a:t>
          </a:r>
          <a:r>
            <a:rPr lang="en-US" dirty="0" smtClean="0"/>
            <a:t> 1 </a:t>
          </a:r>
          <a:r>
            <a:rPr lang="en-US" dirty="0" err="1" smtClean="0"/>
            <a:t>Variabel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Array</a:t>
          </a:r>
          <a:endParaRPr lang="en-US" dirty="0"/>
        </a:p>
      </dgm:t>
    </dgm:pt>
    <dgm:pt modelId="{B55CC980-C947-4B89-B605-1C3AF0DCB5DD}" type="parTrans" cxnId="{1DAE99D9-5281-4EF1-BDD4-13C45B376F3C}">
      <dgm:prSet/>
      <dgm:spPr/>
      <dgm:t>
        <a:bodyPr/>
        <a:lstStyle/>
        <a:p>
          <a:endParaRPr lang="en-US"/>
        </a:p>
      </dgm:t>
    </dgm:pt>
    <dgm:pt modelId="{EBC67DEB-AF96-4D67-9E18-82C6534AEB9C}" type="sibTrans" cxnId="{1DAE99D9-5281-4EF1-BDD4-13C45B376F3C}">
      <dgm:prSet/>
      <dgm:spPr/>
      <dgm:t>
        <a:bodyPr/>
        <a:lstStyle/>
        <a:p>
          <a:endParaRPr lang="en-US"/>
        </a:p>
      </dgm:t>
    </dgm:pt>
    <dgm:pt modelId="{3FBC5F86-FB89-4205-8FF0-F9A5D690663D}" type="pres">
      <dgm:prSet presAssocID="{18BDAD75-33F0-4D66-B1E2-F40C81AA18B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74CFED-5470-4667-9B91-72463446CD2A}" type="pres">
      <dgm:prSet presAssocID="{18BDAD75-33F0-4D66-B1E2-F40C81AA18BA}" presName="divider" presStyleLbl="fgShp" presStyleIdx="0" presStyleCnt="1"/>
      <dgm:spPr/>
    </dgm:pt>
    <dgm:pt modelId="{6B4617AB-14D7-4038-AE53-953F73C09D20}" type="pres">
      <dgm:prSet presAssocID="{EC109E95-EFA9-42BA-967C-A53881F7C1FC}" presName="downArrow" presStyleLbl="node1" presStyleIdx="0" presStyleCnt="2"/>
      <dgm:spPr/>
    </dgm:pt>
    <dgm:pt modelId="{4F30B55A-F2D6-4BCE-81E5-E267C255342C}" type="pres">
      <dgm:prSet presAssocID="{EC109E95-EFA9-42BA-967C-A53881F7C1FC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180C7-5C1C-44B8-BB2D-DBAD11C0D4CC}" type="pres">
      <dgm:prSet presAssocID="{4636ED57-A22E-464A-9867-5984E10DB0E0}" presName="upArrow" presStyleLbl="node1" presStyleIdx="1" presStyleCnt="2"/>
      <dgm:spPr/>
    </dgm:pt>
    <dgm:pt modelId="{72084F6D-56AE-4511-ADCD-4517A194B46D}" type="pres">
      <dgm:prSet presAssocID="{4636ED57-A22E-464A-9867-5984E10DB0E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F1269-4A24-4CDD-9100-22C576D5E77A}" type="presOf" srcId="{4636ED57-A22E-464A-9867-5984E10DB0E0}" destId="{72084F6D-56AE-4511-ADCD-4517A194B46D}" srcOrd="0" destOrd="0" presId="urn:microsoft.com/office/officeart/2005/8/layout/arrow3"/>
    <dgm:cxn modelId="{1DAE99D9-5281-4EF1-BDD4-13C45B376F3C}" srcId="{18BDAD75-33F0-4D66-B1E2-F40C81AA18BA}" destId="{4636ED57-A22E-464A-9867-5984E10DB0E0}" srcOrd="1" destOrd="0" parTransId="{B55CC980-C947-4B89-B605-1C3AF0DCB5DD}" sibTransId="{EBC67DEB-AF96-4D67-9E18-82C6534AEB9C}"/>
    <dgm:cxn modelId="{C6B24E12-2A23-4578-8685-0B7AE8FE2C6A}" srcId="{18BDAD75-33F0-4D66-B1E2-F40C81AA18BA}" destId="{EC109E95-EFA9-42BA-967C-A53881F7C1FC}" srcOrd="0" destOrd="0" parTransId="{D4CF879D-6FEB-4FF7-8452-C675F0F8DBA8}" sibTransId="{9FCEA590-F68A-49AD-A598-CA1D8FAE2A97}"/>
    <dgm:cxn modelId="{A7018D9B-A563-47AE-8BA7-CC36463EC548}" type="presOf" srcId="{18BDAD75-33F0-4D66-B1E2-F40C81AA18BA}" destId="{3FBC5F86-FB89-4205-8FF0-F9A5D690663D}" srcOrd="0" destOrd="0" presId="urn:microsoft.com/office/officeart/2005/8/layout/arrow3"/>
    <dgm:cxn modelId="{3FBC84E5-D614-4C99-96AD-11C32ADCA037}" type="presOf" srcId="{EC109E95-EFA9-42BA-967C-A53881F7C1FC}" destId="{4F30B55A-F2D6-4BCE-81E5-E267C255342C}" srcOrd="0" destOrd="0" presId="urn:microsoft.com/office/officeart/2005/8/layout/arrow3"/>
    <dgm:cxn modelId="{B3512C70-19EF-4510-BC28-71BA5F9FF7E4}" type="presParOf" srcId="{3FBC5F86-FB89-4205-8FF0-F9A5D690663D}" destId="{B074CFED-5470-4667-9B91-72463446CD2A}" srcOrd="0" destOrd="0" presId="urn:microsoft.com/office/officeart/2005/8/layout/arrow3"/>
    <dgm:cxn modelId="{8634771D-1843-4E10-965A-BBE45DE3DE8A}" type="presParOf" srcId="{3FBC5F86-FB89-4205-8FF0-F9A5D690663D}" destId="{6B4617AB-14D7-4038-AE53-953F73C09D20}" srcOrd="1" destOrd="0" presId="urn:microsoft.com/office/officeart/2005/8/layout/arrow3"/>
    <dgm:cxn modelId="{76B2C080-07B1-4AF2-B0D5-3FD3F7F977D1}" type="presParOf" srcId="{3FBC5F86-FB89-4205-8FF0-F9A5D690663D}" destId="{4F30B55A-F2D6-4BCE-81E5-E267C255342C}" srcOrd="2" destOrd="0" presId="urn:microsoft.com/office/officeart/2005/8/layout/arrow3"/>
    <dgm:cxn modelId="{61DDD8E3-A15C-40D1-8116-22554822CBEF}" type="presParOf" srcId="{3FBC5F86-FB89-4205-8FF0-F9A5D690663D}" destId="{5A7180C7-5C1C-44B8-BB2D-DBAD11C0D4CC}" srcOrd="3" destOrd="0" presId="urn:microsoft.com/office/officeart/2005/8/layout/arrow3"/>
    <dgm:cxn modelId="{0664BFBD-D93F-4822-8106-5F2B0835A884}" type="presParOf" srcId="{3FBC5F86-FB89-4205-8FF0-F9A5D690663D}" destId="{72084F6D-56AE-4511-ADCD-4517A194B46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4890C5-4974-4FD8-9C84-80CEC3BA39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D3D2D-84C9-44CD-A043-0317E48CDDD3}">
      <dgm:prSet phldrT="[Text]"/>
      <dgm:spPr/>
      <dgm:t>
        <a:bodyPr/>
        <a:lstStyle/>
        <a:p>
          <a:r>
            <a:rPr lang="en-US" dirty="0" smtClean="0"/>
            <a:t>Dynamic Array</a:t>
          </a:r>
          <a:endParaRPr lang="en-US" dirty="0"/>
        </a:p>
      </dgm:t>
    </dgm:pt>
    <dgm:pt modelId="{9AAD0B23-1F05-4ED1-B1EE-7F56DD7DA2A7}" type="parTrans" cxnId="{0C85BD51-8991-4022-B07A-00CEFB9D54F9}">
      <dgm:prSet/>
      <dgm:spPr/>
      <dgm:t>
        <a:bodyPr/>
        <a:lstStyle/>
        <a:p>
          <a:endParaRPr lang="en-US"/>
        </a:p>
      </dgm:t>
    </dgm:pt>
    <dgm:pt modelId="{B5605A00-E280-4F24-A113-F9BBFB8F23A5}" type="sibTrans" cxnId="{0C85BD51-8991-4022-B07A-00CEFB9D54F9}">
      <dgm:prSet/>
      <dgm:spPr/>
      <dgm:t>
        <a:bodyPr/>
        <a:lstStyle/>
        <a:p>
          <a:endParaRPr lang="en-US"/>
        </a:p>
      </dgm:t>
    </dgm:pt>
    <dgm:pt modelId="{8396F8C6-CEEB-41A3-8FEA-291117415F48}">
      <dgm:prSet phldrT="[Text]"/>
      <dgm:spPr/>
      <dgm:t>
        <a:bodyPr/>
        <a:lstStyle/>
        <a:p>
          <a:r>
            <a:rPr lang="en-US" dirty="0" smtClean="0"/>
            <a:t>Variable-length </a:t>
          </a:r>
          <a:r>
            <a:rPr lang="en-US" b="1" u="sng" dirty="0" smtClean="0"/>
            <a:t>Array of Object</a:t>
          </a:r>
          <a:endParaRPr lang="en-US" b="1" u="sng" dirty="0"/>
        </a:p>
      </dgm:t>
    </dgm:pt>
    <dgm:pt modelId="{F610570B-B8CF-496F-93DC-CBC68BB8600A}" type="parTrans" cxnId="{A2BECFD5-D096-48FD-A543-442F2D30F031}">
      <dgm:prSet/>
      <dgm:spPr/>
      <dgm:t>
        <a:bodyPr/>
        <a:lstStyle/>
        <a:p>
          <a:endParaRPr lang="en-US"/>
        </a:p>
      </dgm:t>
    </dgm:pt>
    <dgm:pt modelId="{02EDBC83-2FD6-47D5-A567-1C054298B032}" type="sibTrans" cxnId="{A2BECFD5-D096-48FD-A543-442F2D30F031}">
      <dgm:prSet/>
      <dgm:spPr/>
      <dgm:t>
        <a:bodyPr/>
        <a:lstStyle/>
        <a:p>
          <a:endParaRPr lang="en-US"/>
        </a:p>
      </dgm:t>
    </dgm:pt>
    <dgm:pt modelId="{115660EE-6C7B-4D6E-924F-BD4A3D9E01F6}">
      <dgm:prSet phldrT="[Text]"/>
      <dgm:spPr/>
      <dgm:t>
        <a:bodyPr/>
        <a:lstStyle/>
        <a:p>
          <a:r>
            <a:rPr lang="en-US" dirty="0" err="1" smtClean="0"/>
            <a:t>Didapat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package </a:t>
          </a:r>
          <a:r>
            <a:rPr lang="en-US" dirty="0" err="1" smtClean="0"/>
            <a:t>java.util</a:t>
          </a:r>
          <a:endParaRPr lang="en-US" dirty="0"/>
        </a:p>
      </dgm:t>
    </dgm:pt>
    <dgm:pt modelId="{141168F8-C1FB-45CE-9CC4-09F0156E0763}" type="parTrans" cxnId="{682AAA77-FC40-47C5-ABE9-BC438659B56C}">
      <dgm:prSet/>
      <dgm:spPr/>
      <dgm:t>
        <a:bodyPr/>
        <a:lstStyle/>
        <a:p>
          <a:endParaRPr lang="en-US"/>
        </a:p>
      </dgm:t>
    </dgm:pt>
    <dgm:pt modelId="{484BF6CB-16B6-4375-AB7F-357B32AB6377}" type="sibTrans" cxnId="{682AAA77-FC40-47C5-ABE9-BC438659B56C}">
      <dgm:prSet/>
      <dgm:spPr/>
      <dgm:t>
        <a:bodyPr/>
        <a:lstStyle/>
        <a:p>
          <a:endParaRPr lang="en-US"/>
        </a:p>
      </dgm:t>
    </dgm:pt>
    <dgm:pt modelId="{F23FB2E8-CA68-4009-A009-2822C19C5228}" type="pres">
      <dgm:prSet presAssocID="{FE4890C5-4974-4FD8-9C84-80CEC3BA3965}" presName="linear" presStyleCnt="0">
        <dgm:presLayoutVars>
          <dgm:dir/>
          <dgm:animLvl val="lvl"/>
          <dgm:resizeHandles val="exact"/>
        </dgm:presLayoutVars>
      </dgm:prSet>
      <dgm:spPr/>
    </dgm:pt>
    <dgm:pt modelId="{A49DDCA2-5F81-4468-85F2-6A1FEC55C490}" type="pres">
      <dgm:prSet presAssocID="{35BD3D2D-84C9-44CD-A043-0317E48CDDD3}" presName="parentLin" presStyleCnt="0"/>
      <dgm:spPr/>
    </dgm:pt>
    <dgm:pt modelId="{2D14BD14-9666-4369-A96D-D5EE4FA21BF3}" type="pres">
      <dgm:prSet presAssocID="{35BD3D2D-84C9-44CD-A043-0317E48CDDD3}" presName="parentLeftMargin" presStyleLbl="node1" presStyleIdx="0" presStyleCnt="3"/>
      <dgm:spPr/>
    </dgm:pt>
    <dgm:pt modelId="{5FCF07BF-083E-4BA4-BC40-2276C55EA09C}" type="pres">
      <dgm:prSet presAssocID="{35BD3D2D-84C9-44CD-A043-0317E48CDD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2386D59-CFFA-4B9B-9A01-635C482F3EAA}" type="pres">
      <dgm:prSet presAssocID="{35BD3D2D-84C9-44CD-A043-0317E48CDDD3}" presName="negativeSpace" presStyleCnt="0"/>
      <dgm:spPr/>
    </dgm:pt>
    <dgm:pt modelId="{9232D249-92F0-4ED1-8649-53266D31F56B}" type="pres">
      <dgm:prSet presAssocID="{35BD3D2D-84C9-44CD-A043-0317E48CDDD3}" presName="childText" presStyleLbl="conFgAcc1" presStyleIdx="0" presStyleCnt="3">
        <dgm:presLayoutVars>
          <dgm:bulletEnabled val="1"/>
        </dgm:presLayoutVars>
      </dgm:prSet>
      <dgm:spPr/>
    </dgm:pt>
    <dgm:pt modelId="{6B15A0E0-5B8B-4F87-9BC2-DEFA1129C9A8}" type="pres">
      <dgm:prSet presAssocID="{B5605A00-E280-4F24-A113-F9BBFB8F23A5}" presName="spaceBetweenRectangles" presStyleCnt="0"/>
      <dgm:spPr/>
    </dgm:pt>
    <dgm:pt modelId="{9B60539A-2B3F-4E2E-ADF2-266CF17B8C44}" type="pres">
      <dgm:prSet presAssocID="{8396F8C6-CEEB-41A3-8FEA-291117415F48}" presName="parentLin" presStyleCnt="0"/>
      <dgm:spPr/>
    </dgm:pt>
    <dgm:pt modelId="{09C866DB-68FA-4772-AB79-8D1BF01BA273}" type="pres">
      <dgm:prSet presAssocID="{8396F8C6-CEEB-41A3-8FEA-291117415F48}" presName="parentLeftMargin" presStyleLbl="node1" presStyleIdx="0" presStyleCnt="3"/>
      <dgm:spPr/>
    </dgm:pt>
    <dgm:pt modelId="{AA8C77C5-105F-482D-95FC-05ABB5E81F6E}" type="pres">
      <dgm:prSet presAssocID="{8396F8C6-CEEB-41A3-8FEA-291117415F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C3910D5-B702-4B04-809C-9602FCE7467D}" type="pres">
      <dgm:prSet presAssocID="{8396F8C6-CEEB-41A3-8FEA-291117415F48}" presName="negativeSpace" presStyleCnt="0"/>
      <dgm:spPr/>
    </dgm:pt>
    <dgm:pt modelId="{97AF39CC-2704-41FE-AA3F-151DE9B4C75F}" type="pres">
      <dgm:prSet presAssocID="{8396F8C6-CEEB-41A3-8FEA-291117415F48}" presName="childText" presStyleLbl="conFgAcc1" presStyleIdx="1" presStyleCnt="3">
        <dgm:presLayoutVars>
          <dgm:bulletEnabled val="1"/>
        </dgm:presLayoutVars>
      </dgm:prSet>
      <dgm:spPr/>
    </dgm:pt>
    <dgm:pt modelId="{C3733B1F-D8B8-4D95-B26B-8B570809B87C}" type="pres">
      <dgm:prSet presAssocID="{02EDBC83-2FD6-47D5-A567-1C054298B032}" presName="spaceBetweenRectangles" presStyleCnt="0"/>
      <dgm:spPr/>
    </dgm:pt>
    <dgm:pt modelId="{CC7EBC25-F5FA-4256-A285-F841BA8C6193}" type="pres">
      <dgm:prSet presAssocID="{115660EE-6C7B-4D6E-924F-BD4A3D9E01F6}" presName="parentLin" presStyleCnt="0"/>
      <dgm:spPr/>
    </dgm:pt>
    <dgm:pt modelId="{AF10A2E6-359B-40F0-B623-90FEEE7534E8}" type="pres">
      <dgm:prSet presAssocID="{115660EE-6C7B-4D6E-924F-BD4A3D9E01F6}" presName="parentLeftMargin" presStyleLbl="node1" presStyleIdx="1" presStyleCnt="3"/>
      <dgm:spPr/>
    </dgm:pt>
    <dgm:pt modelId="{25FC0078-D4F4-488F-9567-E53856B90440}" type="pres">
      <dgm:prSet presAssocID="{115660EE-6C7B-4D6E-924F-BD4A3D9E01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059FF-D815-41D9-B7F7-6ADE27D349B4}" type="pres">
      <dgm:prSet presAssocID="{115660EE-6C7B-4D6E-924F-BD4A3D9E01F6}" presName="negativeSpace" presStyleCnt="0"/>
      <dgm:spPr/>
    </dgm:pt>
    <dgm:pt modelId="{3CC503E7-DFAD-4FE0-8BC7-B522CE8E0CA6}" type="pres">
      <dgm:prSet presAssocID="{115660EE-6C7B-4D6E-924F-BD4A3D9E01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6F70CD-269C-472D-99EC-8B1A1F72C62C}" type="presOf" srcId="{8396F8C6-CEEB-41A3-8FEA-291117415F48}" destId="{09C866DB-68FA-4772-AB79-8D1BF01BA273}" srcOrd="0" destOrd="0" presId="urn:microsoft.com/office/officeart/2005/8/layout/list1"/>
    <dgm:cxn modelId="{026CF8AA-F2FD-4A9C-8CEC-342978D6FB4F}" type="presOf" srcId="{FE4890C5-4974-4FD8-9C84-80CEC3BA3965}" destId="{F23FB2E8-CA68-4009-A009-2822C19C5228}" srcOrd="0" destOrd="0" presId="urn:microsoft.com/office/officeart/2005/8/layout/list1"/>
    <dgm:cxn modelId="{DA5D6CD9-9145-4408-9606-8875D8A66010}" type="presOf" srcId="{35BD3D2D-84C9-44CD-A043-0317E48CDDD3}" destId="{5FCF07BF-083E-4BA4-BC40-2276C55EA09C}" srcOrd="1" destOrd="0" presId="urn:microsoft.com/office/officeart/2005/8/layout/list1"/>
    <dgm:cxn modelId="{0C85BD51-8991-4022-B07A-00CEFB9D54F9}" srcId="{FE4890C5-4974-4FD8-9C84-80CEC3BA3965}" destId="{35BD3D2D-84C9-44CD-A043-0317E48CDDD3}" srcOrd="0" destOrd="0" parTransId="{9AAD0B23-1F05-4ED1-B1EE-7F56DD7DA2A7}" sibTransId="{B5605A00-E280-4F24-A113-F9BBFB8F23A5}"/>
    <dgm:cxn modelId="{682AAA77-FC40-47C5-ABE9-BC438659B56C}" srcId="{FE4890C5-4974-4FD8-9C84-80CEC3BA3965}" destId="{115660EE-6C7B-4D6E-924F-BD4A3D9E01F6}" srcOrd="2" destOrd="0" parTransId="{141168F8-C1FB-45CE-9CC4-09F0156E0763}" sibTransId="{484BF6CB-16B6-4375-AB7F-357B32AB6377}"/>
    <dgm:cxn modelId="{D19F202D-9C29-4140-9EAA-9910E39A95CC}" type="presOf" srcId="{35BD3D2D-84C9-44CD-A043-0317E48CDDD3}" destId="{2D14BD14-9666-4369-A96D-D5EE4FA21BF3}" srcOrd="0" destOrd="0" presId="urn:microsoft.com/office/officeart/2005/8/layout/list1"/>
    <dgm:cxn modelId="{CD3CBFDA-D634-4974-8A49-C7DC132B545C}" type="presOf" srcId="{115660EE-6C7B-4D6E-924F-BD4A3D9E01F6}" destId="{AF10A2E6-359B-40F0-B623-90FEEE7534E8}" srcOrd="0" destOrd="0" presId="urn:microsoft.com/office/officeart/2005/8/layout/list1"/>
    <dgm:cxn modelId="{63D0B0FF-7BE2-4B22-B3C3-4E89EC842BA6}" type="presOf" srcId="{115660EE-6C7B-4D6E-924F-BD4A3D9E01F6}" destId="{25FC0078-D4F4-488F-9567-E53856B90440}" srcOrd="1" destOrd="0" presId="urn:microsoft.com/office/officeart/2005/8/layout/list1"/>
    <dgm:cxn modelId="{A2BECFD5-D096-48FD-A543-442F2D30F031}" srcId="{FE4890C5-4974-4FD8-9C84-80CEC3BA3965}" destId="{8396F8C6-CEEB-41A3-8FEA-291117415F48}" srcOrd="1" destOrd="0" parTransId="{F610570B-B8CF-496F-93DC-CBC68BB8600A}" sibTransId="{02EDBC83-2FD6-47D5-A567-1C054298B032}"/>
    <dgm:cxn modelId="{B9FF790B-D644-4FD8-96AA-1C368FA93E7F}" type="presOf" srcId="{8396F8C6-CEEB-41A3-8FEA-291117415F48}" destId="{AA8C77C5-105F-482D-95FC-05ABB5E81F6E}" srcOrd="1" destOrd="0" presId="urn:microsoft.com/office/officeart/2005/8/layout/list1"/>
    <dgm:cxn modelId="{D0871C01-EF74-4382-8243-A73110381E17}" type="presParOf" srcId="{F23FB2E8-CA68-4009-A009-2822C19C5228}" destId="{A49DDCA2-5F81-4468-85F2-6A1FEC55C490}" srcOrd="0" destOrd="0" presId="urn:microsoft.com/office/officeart/2005/8/layout/list1"/>
    <dgm:cxn modelId="{C815D2EA-9E33-43C6-96B8-49B2E9734C47}" type="presParOf" srcId="{A49DDCA2-5F81-4468-85F2-6A1FEC55C490}" destId="{2D14BD14-9666-4369-A96D-D5EE4FA21BF3}" srcOrd="0" destOrd="0" presId="urn:microsoft.com/office/officeart/2005/8/layout/list1"/>
    <dgm:cxn modelId="{F0D1CF70-FF85-4988-A162-EFDAB1C09D8A}" type="presParOf" srcId="{A49DDCA2-5F81-4468-85F2-6A1FEC55C490}" destId="{5FCF07BF-083E-4BA4-BC40-2276C55EA09C}" srcOrd="1" destOrd="0" presId="urn:microsoft.com/office/officeart/2005/8/layout/list1"/>
    <dgm:cxn modelId="{86B6773E-2094-40E5-B98F-675AC2EAD6F4}" type="presParOf" srcId="{F23FB2E8-CA68-4009-A009-2822C19C5228}" destId="{82386D59-CFFA-4B9B-9A01-635C482F3EAA}" srcOrd="1" destOrd="0" presId="urn:microsoft.com/office/officeart/2005/8/layout/list1"/>
    <dgm:cxn modelId="{F734ED42-65B6-4529-8EA0-92B7DA0FEA49}" type="presParOf" srcId="{F23FB2E8-CA68-4009-A009-2822C19C5228}" destId="{9232D249-92F0-4ED1-8649-53266D31F56B}" srcOrd="2" destOrd="0" presId="urn:microsoft.com/office/officeart/2005/8/layout/list1"/>
    <dgm:cxn modelId="{5DF3FAB2-8938-42FB-8393-DC83B9A4FC3E}" type="presParOf" srcId="{F23FB2E8-CA68-4009-A009-2822C19C5228}" destId="{6B15A0E0-5B8B-4F87-9BC2-DEFA1129C9A8}" srcOrd="3" destOrd="0" presId="urn:microsoft.com/office/officeart/2005/8/layout/list1"/>
    <dgm:cxn modelId="{C0AEA7F7-46DB-4B13-BEFD-5280682C3989}" type="presParOf" srcId="{F23FB2E8-CA68-4009-A009-2822C19C5228}" destId="{9B60539A-2B3F-4E2E-ADF2-266CF17B8C44}" srcOrd="4" destOrd="0" presId="urn:microsoft.com/office/officeart/2005/8/layout/list1"/>
    <dgm:cxn modelId="{331A0CA9-A97F-4F89-92C1-BF4505370FB2}" type="presParOf" srcId="{9B60539A-2B3F-4E2E-ADF2-266CF17B8C44}" destId="{09C866DB-68FA-4772-AB79-8D1BF01BA273}" srcOrd="0" destOrd="0" presId="urn:microsoft.com/office/officeart/2005/8/layout/list1"/>
    <dgm:cxn modelId="{7BF30542-A5DD-4C81-9FF2-F07FEAB3A441}" type="presParOf" srcId="{9B60539A-2B3F-4E2E-ADF2-266CF17B8C44}" destId="{AA8C77C5-105F-482D-95FC-05ABB5E81F6E}" srcOrd="1" destOrd="0" presId="urn:microsoft.com/office/officeart/2005/8/layout/list1"/>
    <dgm:cxn modelId="{17235CAE-1F97-4AD4-8140-E0926491836C}" type="presParOf" srcId="{F23FB2E8-CA68-4009-A009-2822C19C5228}" destId="{BC3910D5-B702-4B04-809C-9602FCE7467D}" srcOrd="5" destOrd="0" presId="urn:microsoft.com/office/officeart/2005/8/layout/list1"/>
    <dgm:cxn modelId="{C2BFFC17-FE7B-4BF1-A4CB-346022A4440C}" type="presParOf" srcId="{F23FB2E8-CA68-4009-A009-2822C19C5228}" destId="{97AF39CC-2704-41FE-AA3F-151DE9B4C75F}" srcOrd="6" destOrd="0" presId="urn:microsoft.com/office/officeart/2005/8/layout/list1"/>
    <dgm:cxn modelId="{AA840AEE-E556-4EEB-896A-391FFDB66E54}" type="presParOf" srcId="{F23FB2E8-CA68-4009-A009-2822C19C5228}" destId="{C3733B1F-D8B8-4D95-B26B-8B570809B87C}" srcOrd="7" destOrd="0" presId="urn:microsoft.com/office/officeart/2005/8/layout/list1"/>
    <dgm:cxn modelId="{BF26E4AF-14BD-4E9A-85F3-8F580AFB1173}" type="presParOf" srcId="{F23FB2E8-CA68-4009-A009-2822C19C5228}" destId="{CC7EBC25-F5FA-4256-A285-F841BA8C6193}" srcOrd="8" destOrd="0" presId="urn:microsoft.com/office/officeart/2005/8/layout/list1"/>
    <dgm:cxn modelId="{E81BBB70-BAED-4652-806E-86BFA5A4D62E}" type="presParOf" srcId="{CC7EBC25-F5FA-4256-A285-F841BA8C6193}" destId="{AF10A2E6-359B-40F0-B623-90FEEE7534E8}" srcOrd="0" destOrd="0" presId="urn:microsoft.com/office/officeart/2005/8/layout/list1"/>
    <dgm:cxn modelId="{41A2F0FD-79C9-4A34-81EA-7DD9DDCF31B9}" type="presParOf" srcId="{CC7EBC25-F5FA-4256-A285-F841BA8C6193}" destId="{25FC0078-D4F4-488F-9567-E53856B90440}" srcOrd="1" destOrd="0" presId="urn:microsoft.com/office/officeart/2005/8/layout/list1"/>
    <dgm:cxn modelId="{4471F30E-96F1-4AAA-AE1C-8951817EB4A1}" type="presParOf" srcId="{F23FB2E8-CA68-4009-A009-2822C19C5228}" destId="{95F059FF-D815-41D9-B7F7-6ADE27D349B4}" srcOrd="9" destOrd="0" presId="urn:microsoft.com/office/officeart/2005/8/layout/list1"/>
    <dgm:cxn modelId="{31D52299-307B-42FC-8AB3-9DA4A80C0466}" type="presParOf" srcId="{F23FB2E8-CA68-4009-A009-2822C19C5228}" destId="{3CC503E7-DFAD-4FE0-8BC7-B522CE8E0C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A2513C-B407-4C8B-9138-BC3A1741467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074523-C9B6-4545-A76D-BCEAB5FAD12E}">
      <dgm:prSet phldrT="[Text]"/>
      <dgm:spPr/>
      <dgm:t>
        <a:bodyPr/>
        <a:lstStyle/>
        <a:p>
          <a:r>
            <a:rPr lang="en-US" dirty="0" err="1" smtClean="0"/>
            <a:t>ArrayList</a:t>
          </a:r>
          <a:endParaRPr lang="en-US" dirty="0"/>
        </a:p>
      </dgm:t>
    </dgm:pt>
    <dgm:pt modelId="{CCB2E0E7-ABFE-47DE-89B5-7871ABBBF8DD}" type="parTrans" cxnId="{31C2CCCC-7EE2-430F-9F4F-89CA5FCF4698}">
      <dgm:prSet/>
      <dgm:spPr/>
      <dgm:t>
        <a:bodyPr/>
        <a:lstStyle/>
        <a:p>
          <a:endParaRPr lang="en-US"/>
        </a:p>
      </dgm:t>
    </dgm:pt>
    <dgm:pt modelId="{703E4563-81FF-4B1C-9463-FA752682EC5F}" type="sibTrans" cxnId="{31C2CCCC-7EE2-430F-9F4F-89CA5FCF4698}">
      <dgm:prSet/>
      <dgm:spPr/>
      <dgm:t>
        <a:bodyPr/>
        <a:lstStyle/>
        <a:p>
          <a:endParaRPr lang="en-US"/>
        </a:p>
      </dgm:t>
    </dgm:pt>
    <dgm:pt modelId="{FE943F66-31F0-4EF6-924A-A37566E006DD}">
      <dgm:prSet phldrT="[Text]"/>
      <dgm:spPr/>
      <dgm:t>
        <a:bodyPr/>
        <a:lstStyle/>
        <a:p>
          <a:r>
            <a:rPr lang="en-US" dirty="0" smtClean="0"/>
            <a:t>Array</a:t>
          </a:r>
          <a:endParaRPr lang="en-US" dirty="0"/>
        </a:p>
      </dgm:t>
    </dgm:pt>
    <dgm:pt modelId="{8A569533-E154-4F60-985F-1EDF4E429AC6}" type="parTrans" cxnId="{737EF702-9FE7-4CDF-9E52-DB1A0E74C3A0}">
      <dgm:prSet/>
      <dgm:spPr/>
      <dgm:t>
        <a:bodyPr/>
        <a:lstStyle/>
        <a:p>
          <a:endParaRPr lang="en-US"/>
        </a:p>
      </dgm:t>
    </dgm:pt>
    <dgm:pt modelId="{99A21857-43F8-470F-B9BF-415EF2C616E4}" type="sibTrans" cxnId="{737EF702-9FE7-4CDF-9E52-DB1A0E74C3A0}">
      <dgm:prSet/>
      <dgm:spPr/>
      <dgm:t>
        <a:bodyPr/>
        <a:lstStyle/>
        <a:p>
          <a:endParaRPr lang="en-US"/>
        </a:p>
      </dgm:t>
    </dgm:pt>
    <dgm:pt modelId="{F7350B44-9BF9-45FF-8CC3-0DC703F5219D}" type="pres">
      <dgm:prSet presAssocID="{D1A2513C-B407-4C8B-9138-BC3A1741467C}" presName="compositeShape" presStyleCnt="0">
        <dgm:presLayoutVars>
          <dgm:chMax val="2"/>
          <dgm:dir/>
          <dgm:resizeHandles val="exact"/>
        </dgm:presLayoutVars>
      </dgm:prSet>
      <dgm:spPr/>
    </dgm:pt>
    <dgm:pt modelId="{1F77CA8D-8D64-4731-A57B-ED1B191DE6B9}" type="pres">
      <dgm:prSet presAssocID="{D1A2513C-B407-4C8B-9138-BC3A1741467C}" presName="divider" presStyleLbl="fgShp" presStyleIdx="0" presStyleCnt="1"/>
      <dgm:spPr/>
    </dgm:pt>
    <dgm:pt modelId="{92FC42C8-2691-4A35-AA8B-62D87B2BA82D}" type="pres">
      <dgm:prSet presAssocID="{41074523-C9B6-4545-A76D-BCEAB5FAD12E}" presName="downArrow" presStyleLbl="node1" presStyleIdx="0" presStyleCnt="2"/>
      <dgm:spPr/>
    </dgm:pt>
    <dgm:pt modelId="{21BC5E93-4A3F-4C13-BCA0-D84C1F54ECBE}" type="pres">
      <dgm:prSet presAssocID="{41074523-C9B6-4545-A76D-BCEAB5FAD12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A64BF-0837-49F1-B114-09B2639A8A3D}" type="pres">
      <dgm:prSet presAssocID="{FE943F66-31F0-4EF6-924A-A37566E006DD}" presName="upArrow" presStyleLbl="node1" presStyleIdx="1" presStyleCnt="2"/>
      <dgm:spPr/>
    </dgm:pt>
    <dgm:pt modelId="{EF18329D-EBA3-4A6C-A8C0-369797FE20B8}" type="pres">
      <dgm:prSet presAssocID="{FE943F66-31F0-4EF6-924A-A37566E006DD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31C2CCCC-7EE2-430F-9F4F-89CA5FCF4698}" srcId="{D1A2513C-B407-4C8B-9138-BC3A1741467C}" destId="{41074523-C9B6-4545-A76D-BCEAB5FAD12E}" srcOrd="0" destOrd="0" parTransId="{CCB2E0E7-ABFE-47DE-89B5-7871ABBBF8DD}" sibTransId="{703E4563-81FF-4B1C-9463-FA752682EC5F}"/>
    <dgm:cxn modelId="{E671C40F-2808-4F5F-A15A-5156B4028C30}" type="presOf" srcId="{D1A2513C-B407-4C8B-9138-BC3A1741467C}" destId="{F7350B44-9BF9-45FF-8CC3-0DC703F5219D}" srcOrd="0" destOrd="0" presId="urn:microsoft.com/office/officeart/2005/8/layout/arrow3"/>
    <dgm:cxn modelId="{2E3AB23B-C508-4BB1-A278-BB8D804DC656}" type="presOf" srcId="{41074523-C9B6-4545-A76D-BCEAB5FAD12E}" destId="{21BC5E93-4A3F-4C13-BCA0-D84C1F54ECBE}" srcOrd="0" destOrd="0" presId="urn:microsoft.com/office/officeart/2005/8/layout/arrow3"/>
    <dgm:cxn modelId="{B6E76B12-8A8E-4805-B24F-58F6449CEE5D}" type="presOf" srcId="{FE943F66-31F0-4EF6-924A-A37566E006DD}" destId="{EF18329D-EBA3-4A6C-A8C0-369797FE20B8}" srcOrd="0" destOrd="0" presId="urn:microsoft.com/office/officeart/2005/8/layout/arrow3"/>
    <dgm:cxn modelId="{737EF702-9FE7-4CDF-9E52-DB1A0E74C3A0}" srcId="{D1A2513C-B407-4C8B-9138-BC3A1741467C}" destId="{FE943F66-31F0-4EF6-924A-A37566E006DD}" srcOrd="1" destOrd="0" parTransId="{8A569533-E154-4F60-985F-1EDF4E429AC6}" sibTransId="{99A21857-43F8-470F-B9BF-415EF2C616E4}"/>
    <dgm:cxn modelId="{DC8FD8F2-0339-4DBC-AF8F-6CFBBCEB12CD}" type="presParOf" srcId="{F7350B44-9BF9-45FF-8CC3-0DC703F5219D}" destId="{1F77CA8D-8D64-4731-A57B-ED1B191DE6B9}" srcOrd="0" destOrd="0" presId="urn:microsoft.com/office/officeart/2005/8/layout/arrow3"/>
    <dgm:cxn modelId="{DA58430E-7D8B-4987-9EBC-8F6105C94E08}" type="presParOf" srcId="{F7350B44-9BF9-45FF-8CC3-0DC703F5219D}" destId="{92FC42C8-2691-4A35-AA8B-62D87B2BA82D}" srcOrd="1" destOrd="0" presId="urn:microsoft.com/office/officeart/2005/8/layout/arrow3"/>
    <dgm:cxn modelId="{5C7DC3C4-EEF2-4966-92E8-209DBE193332}" type="presParOf" srcId="{F7350B44-9BF9-45FF-8CC3-0DC703F5219D}" destId="{21BC5E93-4A3F-4C13-BCA0-D84C1F54ECBE}" srcOrd="2" destOrd="0" presId="urn:microsoft.com/office/officeart/2005/8/layout/arrow3"/>
    <dgm:cxn modelId="{C30F4A8D-9787-408D-9E7C-D97055D376F9}" type="presParOf" srcId="{F7350B44-9BF9-45FF-8CC3-0DC703F5219D}" destId="{664A64BF-0837-49F1-B114-09B2639A8A3D}" srcOrd="3" destOrd="0" presId="urn:microsoft.com/office/officeart/2005/8/layout/arrow3"/>
    <dgm:cxn modelId="{FED8DF6C-6D8A-41D2-9DE1-BF49A69DF9F9}" type="presParOf" srcId="{F7350B44-9BF9-45FF-8CC3-0DC703F5219D}" destId="{EF18329D-EBA3-4A6C-A8C0-369797FE20B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EC2EF6-51EB-4C23-9BDB-86355A0F5F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6ADC45-EABD-4CF4-9DF9-5EA7C615A979}">
      <dgm:prSet phldrT="[Text]"/>
      <dgm:spPr/>
      <dgm:t>
        <a:bodyPr/>
        <a:lstStyle/>
        <a:p>
          <a:r>
            <a:rPr lang="en-US" dirty="0" err="1" smtClean="0"/>
            <a:t>Komparasi</a:t>
          </a:r>
          <a:r>
            <a:rPr lang="en-US" dirty="0" smtClean="0"/>
            <a:t>/</a:t>
          </a:r>
          <a:r>
            <a:rPr lang="en-US" dirty="0" err="1" smtClean="0"/>
            <a:t>Perbandingan</a:t>
          </a:r>
          <a:endParaRPr lang="en-US" dirty="0"/>
        </a:p>
      </dgm:t>
    </dgm:pt>
    <dgm:pt modelId="{D2D9F503-5884-47EE-869B-8246D0E98E53}" type="parTrans" cxnId="{164B31C1-381D-47B9-AE43-6EF3C85C3352}">
      <dgm:prSet/>
      <dgm:spPr/>
      <dgm:t>
        <a:bodyPr/>
        <a:lstStyle/>
        <a:p>
          <a:endParaRPr lang="en-US"/>
        </a:p>
      </dgm:t>
    </dgm:pt>
    <dgm:pt modelId="{16A60C21-D91D-45A9-B8E3-EED0BDE4F5C2}" type="sibTrans" cxnId="{164B31C1-381D-47B9-AE43-6EF3C85C3352}">
      <dgm:prSet/>
      <dgm:spPr/>
      <dgm:t>
        <a:bodyPr/>
        <a:lstStyle/>
        <a:p>
          <a:endParaRPr lang="en-US"/>
        </a:p>
      </dgm:t>
    </dgm:pt>
    <dgm:pt modelId="{988981F5-FA8E-461D-83B2-6B1179C8881C}">
      <dgm:prSet phldrT="[Text]"/>
      <dgm:spPr/>
      <dgm:t>
        <a:bodyPr/>
        <a:lstStyle/>
        <a:p>
          <a:r>
            <a:rPr lang="en-US" dirty="0" err="1" smtClean="0"/>
            <a:t>Mengambil</a:t>
          </a:r>
          <a:r>
            <a:rPr lang="en-US" dirty="0" smtClean="0"/>
            <a:t> </a:t>
          </a:r>
          <a:r>
            <a:rPr lang="en-US" dirty="0" err="1" smtClean="0"/>
            <a:t>karakter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indeks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endParaRPr lang="en-US" dirty="0"/>
        </a:p>
      </dgm:t>
    </dgm:pt>
    <dgm:pt modelId="{BA581CDB-62EF-49AF-8E69-AF824849731B}" type="parTrans" cxnId="{881CD52C-C54A-47E9-9B57-6B16F3F281D8}">
      <dgm:prSet/>
      <dgm:spPr/>
      <dgm:t>
        <a:bodyPr/>
        <a:lstStyle/>
        <a:p>
          <a:endParaRPr lang="en-US"/>
        </a:p>
      </dgm:t>
    </dgm:pt>
    <dgm:pt modelId="{7F2774A4-46AF-4601-B8FF-C0070479AE27}" type="sibTrans" cxnId="{881CD52C-C54A-47E9-9B57-6B16F3F281D8}">
      <dgm:prSet/>
      <dgm:spPr/>
      <dgm:t>
        <a:bodyPr/>
        <a:lstStyle/>
        <a:p>
          <a:endParaRPr lang="en-US"/>
        </a:p>
      </dgm:t>
    </dgm:pt>
    <dgm:pt modelId="{672A4A1E-1DAB-45ED-AE65-1EA2AC4B4CE6}">
      <dgm:prSet phldrT="[Text]"/>
      <dgm:spPr/>
      <dgm:t>
        <a:bodyPr/>
        <a:lstStyle/>
        <a:p>
          <a:r>
            <a:rPr lang="en-US" dirty="0" smtClean="0"/>
            <a:t>Substring</a:t>
          </a:r>
          <a:endParaRPr lang="en-US" dirty="0"/>
        </a:p>
      </dgm:t>
    </dgm:pt>
    <dgm:pt modelId="{19D709D9-22B9-4214-9DCE-C680AF6AB9B2}" type="parTrans" cxnId="{E4EC4203-E45A-4B77-BD20-B8380E832A73}">
      <dgm:prSet/>
      <dgm:spPr/>
      <dgm:t>
        <a:bodyPr/>
        <a:lstStyle/>
        <a:p>
          <a:endParaRPr lang="en-US"/>
        </a:p>
      </dgm:t>
    </dgm:pt>
    <dgm:pt modelId="{52DA56F9-A4B0-4F7A-8446-964EA436669D}" type="sibTrans" cxnId="{E4EC4203-E45A-4B77-BD20-B8380E832A73}">
      <dgm:prSet/>
      <dgm:spPr/>
      <dgm:t>
        <a:bodyPr/>
        <a:lstStyle/>
        <a:p>
          <a:endParaRPr lang="en-US"/>
        </a:p>
      </dgm:t>
    </dgm:pt>
    <dgm:pt modelId="{E52A5C40-91B1-4EB5-B93C-5038347192F6}">
      <dgm:prSet phldrT="[Text]"/>
      <dgm:spPr/>
      <dgm:t>
        <a:bodyPr/>
        <a:lstStyle/>
        <a:p>
          <a:r>
            <a:rPr lang="en-US" dirty="0" smtClean="0"/>
            <a:t>Etc…….</a:t>
          </a:r>
          <a:endParaRPr lang="en-US" dirty="0"/>
        </a:p>
      </dgm:t>
    </dgm:pt>
    <dgm:pt modelId="{08503CE8-CB62-493C-AC54-6E0D42ABABC5}" type="parTrans" cxnId="{3E88FDDD-08BF-4FA2-BC5F-8E3FB0FE79B9}">
      <dgm:prSet/>
      <dgm:spPr/>
      <dgm:t>
        <a:bodyPr/>
        <a:lstStyle/>
        <a:p>
          <a:endParaRPr lang="en-US"/>
        </a:p>
      </dgm:t>
    </dgm:pt>
    <dgm:pt modelId="{77E9BB20-3E18-4A69-B478-CFA27040C873}" type="sibTrans" cxnId="{3E88FDDD-08BF-4FA2-BC5F-8E3FB0FE79B9}">
      <dgm:prSet/>
      <dgm:spPr/>
      <dgm:t>
        <a:bodyPr/>
        <a:lstStyle/>
        <a:p>
          <a:endParaRPr lang="en-US"/>
        </a:p>
      </dgm:t>
    </dgm:pt>
    <dgm:pt modelId="{DA0B7347-1ECA-4EA1-AD1F-F0C8B93E902C}" type="pres">
      <dgm:prSet presAssocID="{4BEC2EF6-51EB-4C23-9BDB-86355A0F5F1B}" presName="linear" presStyleCnt="0">
        <dgm:presLayoutVars>
          <dgm:dir/>
          <dgm:animLvl val="lvl"/>
          <dgm:resizeHandles val="exact"/>
        </dgm:presLayoutVars>
      </dgm:prSet>
      <dgm:spPr/>
    </dgm:pt>
    <dgm:pt modelId="{22D68B6E-816D-42F1-9630-82CC266F4DA7}" type="pres">
      <dgm:prSet presAssocID="{8B6ADC45-EABD-4CF4-9DF9-5EA7C615A979}" presName="parentLin" presStyleCnt="0"/>
      <dgm:spPr/>
    </dgm:pt>
    <dgm:pt modelId="{BB8ABDC8-8C9F-48FF-B1DD-C564E8B5D2C3}" type="pres">
      <dgm:prSet presAssocID="{8B6ADC45-EABD-4CF4-9DF9-5EA7C615A979}" presName="parentLeftMargin" presStyleLbl="node1" presStyleIdx="0" presStyleCnt="4"/>
      <dgm:spPr/>
    </dgm:pt>
    <dgm:pt modelId="{DDE2C758-3E7D-4CB7-AB8B-90318DEF5B60}" type="pres">
      <dgm:prSet presAssocID="{8B6ADC45-EABD-4CF4-9DF9-5EA7C615A9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0A19D4C-9799-492F-A237-7D2AB6196189}" type="pres">
      <dgm:prSet presAssocID="{8B6ADC45-EABD-4CF4-9DF9-5EA7C615A979}" presName="negativeSpace" presStyleCnt="0"/>
      <dgm:spPr/>
    </dgm:pt>
    <dgm:pt modelId="{9E2EFD48-809A-4FF6-966C-C61C163CAF89}" type="pres">
      <dgm:prSet presAssocID="{8B6ADC45-EABD-4CF4-9DF9-5EA7C615A979}" presName="childText" presStyleLbl="conFgAcc1" presStyleIdx="0" presStyleCnt="4">
        <dgm:presLayoutVars>
          <dgm:bulletEnabled val="1"/>
        </dgm:presLayoutVars>
      </dgm:prSet>
      <dgm:spPr/>
    </dgm:pt>
    <dgm:pt modelId="{40C44FFC-F671-4D82-996E-8574382E42D8}" type="pres">
      <dgm:prSet presAssocID="{16A60C21-D91D-45A9-B8E3-EED0BDE4F5C2}" presName="spaceBetweenRectangles" presStyleCnt="0"/>
      <dgm:spPr/>
    </dgm:pt>
    <dgm:pt modelId="{96EA5AA1-2625-4FF6-92A1-A4C69DA18CDA}" type="pres">
      <dgm:prSet presAssocID="{988981F5-FA8E-461D-83B2-6B1179C8881C}" presName="parentLin" presStyleCnt="0"/>
      <dgm:spPr/>
    </dgm:pt>
    <dgm:pt modelId="{E94A6D0B-CCF4-4863-B620-33202D2BBEC0}" type="pres">
      <dgm:prSet presAssocID="{988981F5-FA8E-461D-83B2-6B1179C8881C}" presName="parentLeftMargin" presStyleLbl="node1" presStyleIdx="0" presStyleCnt="4"/>
      <dgm:spPr/>
    </dgm:pt>
    <dgm:pt modelId="{CF0EFF23-EAD1-410D-ACC3-B45730578937}" type="pres">
      <dgm:prSet presAssocID="{988981F5-FA8E-461D-83B2-6B1179C8881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336EA01-69D1-41A3-82D7-A3178D762DB9}" type="pres">
      <dgm:prSet presAssocID="{988981F5-FA8E-461D-83B2-6B1179C8881C}" presName="negativeSpace" presStyleCnt="0"/>
      <dgm:spPr/>
    </dgm:pt>
    <dgm:pt modelId="{6B95F0E5-294E-4A48-B1A6-E35BB6D9B6C8}" type="pres">
      <dgm:prSet presAssocID="{988981F5-FA8E-461D-83B2-6B1179C8881C}" presName="childText" presStyleLbl="conFgAcc1" presStyleIdx="1" presStyleCnt="4">
        <dgm:presLayoutVars>
          <dgm:bulletEnabled val="1"/>
        </dgm:presLayoutVars>
      </dgm:prSet>
      <dgm:spPr/>
    </dgm:pt>
    <dgm:pt modelId="{216784E9-5A8C-47A9-898C-7B1255498C6C}" type="pres">
      <dgm:prSet presAssocID="{7F2774A4-46AF-4601-B8FF-C0070479AE27}" presName="spaceBetweenRectangles" presStyleCnt="0"/>
      <dgm:spPr/>
    </dgm:pt>
    <dgm:pt modelId="{DC2284C7-4704-4ED7-AAE3-6447142355CF}" type="pres">
      <dgm:prSet presAssocID="{672A4A1E-1DAB-45ED-AE65-1EA2AC4B4CE6}" presName="parentLin" presStyleCnt="0"/>
      <dgm:spPr/>
    </dgm:pt>
    <dgm:pt modelId="{54468C5D-BED4-4945-B626-E36EB10FCD0B}" type="pres">
      <dgm:prSet presAssocID="{672A4A1E-1DAB-45ED-AE65-1EA2AC4B4CE6}" presName="parentLeftMargin" presStyleLbl="node1" presStyleIdx="1" presStyleCnt="4"/>
      <dgm:spPr/>
    </dgm:pt>
    <dgm:pt modelId="{A5F8636A-DA7A-4AD0-9397-42549D924793}" type="pres">
      <dgm:prSet presAssocID="{672A4A1E-1DAB-45ED-AE65-1EA2AC4B4CE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CDCD23-E075-45EF-ABDA-9CB63CB450BE}" type="pres">
      <dgm:prSet presAssocID="{672A4A1E-1DAB-45ED-AE65-1EA2AC4B4CE6}" presName="negativeSpace" presStyleCnt="0"/>
      <dgm:spPr/>
    </dgm:pt>
    <dgm:pt modelId="{C557AAB9-07D6-4D3F-AAFC-0B3D8CACC330}" type="pres">
      <dgm:prSet presAssocID="{672A4A1E-1DAB-45ED-AE65-1EA2AC4B4CE6}" presName="childText" presStyleLbl="conFgAcc1" presStyleIdx="2" presStyleCnt="4">
        <dgm:presLayoutVars>
          <dgm:bulletEnabled val="1"/>
        </dgm:presLayoutVars>
      </dgm:prSet>
      <dgm:spPr/>
    </dgm:pt>
    <dgm:pt modelId="{AD982C8B-9C69-4313-BCEF-2BA1C7BE5A26}" type="pres">
      <dgm:prSet presAssocID="{52DA56F9-A4B0-4F7A-8446-964EA436669D}" presName="spaceBetweenRectangles" presStyleCnt="0"/>
      <dgm:spPr/>
    </dgm:pt>
    <dgm:pt modelId="{FC7A4EAA-58F9-4C47-80CB-8A3E7E233AA9}" type="pres">
      <dgm:prSet presAssocID="{E52A5C40-91B1-4EB5-B93C-5038347192F6}" presName="parentLin" presStyleCnt="0"/>
      <dgm:spPr/>
    </dgm:pt>
    <dgm:pt modelId="{466DD845-1842-476A-8E28-83AD4ADC3BF2}" type="pres">
      <dgm:prSet presAssocID="{E52A5C40-91B1-4EB5-B93C-5038347192F6}" presName="parentLeftMargin" presStyleLbl="node1" presStyleIdx="2" presStyleCnt="4"/>
      <dgm:spPr/>
    </dgm:pt>
    <dgm:pt modelId="{2B6C4F3C-FD77-49DC-BD8D-29CCC2617CED}" type="pres">
      <dgm:prSet presAssocID="{E52A5C40-91B1-4EB5-B93C-5038347192F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DBEA48B-67C1-4D4A-98B6-C4331253D0C2}" type="pres">
      <dgm:prSet presAssocID="{E52A5C40-91B1-4EB5-B93C-5038347192F6}" presName="negativeSpace" presStyleCnt="0"/>
      <dgm:spPr/>
    </dgm:pt>
    <dgm:pt modelId="{362B84DA-4543-448A-954C-67B5609C2B9A}" type="pres">
      <dgm:prSet presAssocID="{E52A5C40-91B1-4EB5-B93C-5038347192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64B31C1-381D-47B9-AE43-6EF3C85C3352}" srcId="{4BEC2EF6-51EB-4C23-9BDB-86355A0F5F1B}" destId="{8B6ADC45-EABD-4CF4-9DF9-5EA7C615A979}" srcOrd="0" destOrd="0" parTransId="{D2D9F503-5884-47EE-869B-8246D0E98E53}" sibTransId="{16A60C21-D91D-45A9-B8E3-EED0BDE4F5C2}"/>
    <dgm:cxn modelId="{88B9091A-3B11-4827-B712-E199454DE9F5}" type="presOf" srcId="{8B6ADC45-EABD-4CF4-9DF9-5EA7C615A979}" destId="{BB8ABDC8-8C9F-48FF-B1DD-C564E8B5D2C3}" srcOrd="0" destOrd="0" presId="urn:microsoft.com/office/officeart/2005/8/layout/list1"/>
    <dgm:cxn modelId="{64E0641F-E7B7-4731-AA98-886826BDC82E}" type="presOf" srcId="{8B6ADC45-EABD-4CF4-9DF9-5EA7C615A979}" destId="{DDE2C758-3E7D-4CB7-AB8B-90318DEF5B60}" srcOrd="1" destOrd="0" presId="urn:microsoft.com/office/officeart/2005/8/layout/list1"/>
    <dgm:cxn modelId="{FF82B5DD-C1B6-4753-9509-483EFDAFDD5E}" type="presOf" srcId="{672A4A1E-1DAB-45ED-AE65-1EA2AC4B4CE6}" destId="{54468C5D-BED4-4945-B626-E36EB10FCD0B}" srcOrd="0" destOrd="0" presId="urn:microsoft.com/office/officeart/2005/8/layout/list1"/>
    <dgm:cxn modelId="{881CD52C-C54A-47E9-9B57-6B16F3F281D8}" srcId="{4BEC2EF6-51EB-4C23-9BDB-86355A0F5F1B}" destId="{988981F5-FA8E-461D-83B2-6B1179C8881C}" srcOrd="1" destOrd="0" parTransId="{BA581CDB-62EF-49AF-8E69-AF824849731B}" sibTransId="{7F2774A4-46AF-4601-B8FF-C0070479AE27}"/>
    <dgm:cxn modelId="{46315D0A-F1BE-4F8A-9D5C-BC769B5B1C54}" type="presOf" srcId="{988981F5-FA8E-461D-83B2-6B1179C8881C}" destId="{E94A6D0B-CCF4-4863-B620-33202D2BBEC0}" srcOrd="0" destOrd="0" presId="urn:microsoft.com/office/officeart/2005/8/layout/list1"/>
    <dgm:cxn modelId="{A6F72F43-6DFB-4EE9-BEED-2DC52557E467}" type="presOf" srcId="{E52A5C40-91B1-4EB5-B93C-5038347192F6}" destId="{2B6C4F3C-FD77-49DC-BD8D-29CCC2617CED}" srcOrd="1" destOrd="0" presId="urn:microsoft.com/office/officeart/2005/8/layout/list1"/>
    <dgm:cxn modelId="{0C98B785-961A-4E2B-910E-D0A0E607C798}" type="presOf" srcId="{672A4A1E-1DAB-45ED-AE65-1EA2AC4B4CE6}" destId="{A5F8636A-DA7A-4AD0-9397-42549D924793}" srcOrd="1" destOrd="0" presId="urn:microsoft.com/office/officeart/2005/8/layout/list1"/>
    <dgm:cxn modelId="{3E88FDDD-08BF-4FA2-BC5F-8E3FB0FE79B9}" srcId="{4BEC2EF6-51EB-4C23-9BDB-86355A0F5F1B}" destId="{E52A5C40-91B1-4EB5-B93C-5038347192F6}" srcOrd="3" destOrd="0" parTransId="{08503CE8-CB62-493C-AC54-6E0D42ABABC5}" sibTransId="{77E9BB20-3E18-4A69-B478-CFA27040C873}"/>
    <dgm:cxn modelId="{E4EC4203-E45A-4B77-BD20-B8380E832A73}" srcId="{4BEC2EF6-51EB-4C23-9BDB-86355A0F5F1B}" destId="{672A4A1E-1DAB-45ED-AE65-1EA2AC4B4CE6}" srcOrd="2" destOrd="0" parTransId="{19D709D9-22B9-4214-9DCE-C680AF6AB9B2}" sibTransId="{52DA56F9-A4B0-4F7A-8446-964EA436669D}"/>
    <dgm:cxn modelId="{A160EBF3-B8A1-4A71-B270-00CB1E5C061C}" type="presOf" srcId="{4BEC2EF6-51EB-4C23-9BDB-86355A0F5F1B}" destId="{DA0B7347-1ECA-4EA1-AD1F-F0C8B93E902C}" srcOrd="0" destOrd="0" presId="urn:microsoft.com/office/officeart/2005/8/layout/list1"/>
    <dgm:cxn modelId="{BF0EB236-EE84-490C-B80E-A8025879FAD8}" type="presOf" srcId="{E52A5C40-91B1-4EB5-B93C-5038347192F6}" destId="{466DD845-1842-476A-8E28-83AD4ADC3BF2}" srcOrd="0" destOrd="0" presId="urn:microsoft.com/office/officeart/2005/8/layout/list1"/>
    <dgm:cxn modelId="{B0FFB96D-5007-4F70-B1A4-343E33CA5CE7}" type="presOf" srcId="{988981F5-FA8E-461D-83B2-6B1179C8881C}" destId="{CF0EFF23-EAD1-410D-ACC3-B45730578937}" srcOrd="1" destOrd="0" presId="urn:microsoft.com/office/officeart/2005/8/layout/list1"/>
    <dgm:cxn modelId="{EA856BD9-FED5-45E2-8B27-6CD4457C6201}" type="presParOf" srcId="{DA0B7347-1ECA-4EA1-AD1F-F0C8B93E902C}" destId="{22D68B6E-816D-42F1-9630-82CC266F4DA7}" srcOrd="0" destOrd="0" presId="urn:microsoft.com/office/officeart/2005/8/layout/list1"/>
    <dgm:cxn modelId="{156F1B62-125D-4C37-82CE-2D3AEB54838D}" type="presParOf" srcId="{22D68B6E-816D-42F1-9630-82CC266F4DA7}" destId="{BB8ABDC8-8C9F-48FF-B1DD-C564E8B5D2C3}" srcOrd="0" destOrd="0" presId="urn:microsoft.com/office/officeart/2005/8/layout/list1"/>
    <dgm:cxn modelId="{BEDDE96E-BB2F-4657-A0E8-4E915C348859}" type="presParOf" srcId="{22D68B6E-816D-42F1-9630-82CC266F4DA7}" destId="{DDE2C758-3E7D-4CB7-AB8B-90318DEF5B60}" srcOrd="1" destOrd="0" presId="urn:microsoft.com/office/officeart/2005/8/layout/list1"/>
    <dgm:cxn modelId="{3A74BCED-4519-46CF-8BE9-2F5BDEE4C260}" type="presParOf" srcId="{DA0B7347-1ECA-4EA1-AD1F-F0C8B93E902C}" destId="{D0A19D4C-9799-492F-A237-7D2AB6196189}" srcOrd="1" destOrd="0" presId="urn:microsoft.com/office/officeart/2005/8/layout/list1"/>
    <dgm:cxn modelId="{6263C891-E328-488D-8B9C-D179DA00B780}" type="presParOf" srcId="{DA0B7347-1ECA-4EA1-AD1F-F0C8B93E902C}" destId="{9E2EFD48-809A-4FF6-966C-C61C163CAF89}" srcOrd="2" destOrd="0" presId="urn:microsoft.com/office/officeart/2005/8/layout/list1"/>
    <dgm:cxn modelId="{4C238C2C-ABE5-45AC-8F4F-F1FAF760FAAC}" type="presParOf" srcId="{DA0B7347-1ECA-4EA1-AD1F-F0C8B93E902C}" destId="{40C44FFC-F671-4D82-996E-8574382E42D8}" srcOrd="3" destOrd="0" presId="urn:microsoft.com/office/officeart/2005/8/layout/list1"/>
    <dgm:cxn modelId="{1F616F50-F67C-4451-B3EA-0642007FCB79}" type="presParOf" srcId="{DA0B7347-1ECA-4EA1-AD1F-F0C8B93E902C}" destId="{96EA5AA1-2625-4FF6-92A1-A4C69DA18CDA}" srcOrd="4" destOrd="0" presId="urn:microsoft.com/office/officeart/2005/8/layout/list1"/>
    <dgm:cxn modelId="{C1AEF15F-BF32-4D60-BC87-9B22115FCEED}" type="presParOf" srcId="{96EA5AA1-2625-4FF6-92A1-A4C69DA18CDA}" destId="{E94A6D0B-CCF4-4863-B620-33202D2BBEC0}" srcOrd="0" destOrd="0" presId="urn:microsoft.com/office/officeart/2005/8/layout/list1"/>
    <dgm:cxn modelId="{035C18F4-5201-4E71-A529-E4F48E162F5C}" type="presParOf" srcId="{96EA5AA1-2625-4FF6-92A1-A4C69DA18CDA}" destId="{CF0EFF23-EAD1-410D-ACC3-B45730578937}" srcOrd="1" destOrd="0" presId="urn:microsoft.com/office/officeart/2005/8/layout/list1"/>
    <dgm:cxn modelId="{562FF09F-B37E-4B74-99BF-486C3207DDAA}" type="presParOf" srcId="{DA0B7347-1ECA-4EA1-AD1F-F0C8B93E902C}" destId="{1336EA01-69D1-41A3-82D7-A3178D762DB9}" srcOrd="5" destOrd="0" presId="urn:microsoft.com/office/officeart/2005/8/layout/list1"/>
    <dgm:cxn modelId="{A40BB8A9-36CC-4C06-865D-920374249E14}" type="presParOf" srcId="{DA0B7347-1ECA-4EA1-AD1F-F0C8B93E902C}" destId="{6B95F0E5-294E-4A48-B1A6-E35BB6D9B6C8}" srcOrd="6" destOrd="0" presId="urn:microsoft.com/office/officeart/2005/8/layout/list1"/>
    <dgm:cxn modelId="{852BB4AA-99BF-4BC3-8FEF-6DC62E00C1FC}" type="presParOf" srcId="{DA0B7347-1ECA-4EA1-AD1F-F0C8B93E902C}" destId="{216784E9-5A8C-47A9-898C-7B1255498C6C}" srcOrd="7" destOrd="0" presId="urn:microsoft.com/office/officeart/2005/8/layout/list1"/>
    <dgm:cxn modelId="{4C6221D7-3836-4A11-8E00-9CE7AB6EBC65}" type="presParOf" srcId="{DA0B7347-1ECA-4EA1-AD1F-F0C8B93E902C}" destId="{DC2284C7-4704-4ED7-AAE3-6447142355CF}" srcOrd="8" destOrd="0" presId="urn:microsoft.com/office/officeart/2005/8/layout/list1"/>
    <dgm:cxn modelId="{0A9824EF-4D48-4E46-93E4-D666A39A1F70}" type="presParOf" srcId="{DC2284C7-4704-4ED7-AAE3-6447142355CF}" destId="{54468C5D-BED4-4945-B626-E36EB10FCD0B}" srcOrd="0" destOrd="0" presId="urn:microsoft.com/office/officeart/2005/8/layout/list1"/>
    <dgm:cxn modelId="{24EF3F3B-AAEF-4D2D-BB00-06682288936F}" type="presParOf" srcId="{DC2284C7-4704-4ED7-AAE3-6447142355CF}" destId="{A5F8636A-DA7A-4AD0-9397-42549D924793}" srcOrd="1" destOrd="0" presId="urn:microsoft.com/office/officeart/2005/8/layout/list1"/>
    <dgm:cxn modelId="{262337D9-8955-4D42-B0CF-21457D164B0A}" type="presParOf" srcId="{DA0B7347-1ECA-4EA1-AD1F-F0C8B93E902C}" destId="{D5CDCD23-E075-45EF-ABDA-9CB63CB450BE}" srcOrd="9" destOrd="0" presId="urn:microsoft.com/office/officeart/2005/8/layout/list1"/>
    <dgm:cxn modelId="{FBC4D3B6-F4A7-48C3-9853-336F7CE5CD2C}" type="presParOf" srcId="{DA0B7347-1ECA-4EA1-AD1F-F0C8B93E902C}" destId="{C557AAB9-07D6-4D3F-AAFC-0B3D8CACC330}" srcOrd="10" destOrd="0" presId="urn:microsoft.com/office/officeart/2005/8/layout/list1"/>
    <dgm:cxn modelId="{308B8F88-FEAD-46EB-A4F4-779E89687BE3}" type="presParOf" srcId="{DA0B7347-1ECA-4EA1-AD1F-F0C8B93E902C}" destId="{AD982C8B-9C69-4313-BCEF-2BA1C7BE5A26}" srcOrd="11" destOrd="0" presId="urn:microsoft.com/office/officeart/2005/8/layout/list1"/>
    <dgm:cxn modelId="{EBE3B715-CC8D-4D29-A25B-12F5FE54D5CB}" type="presParOf" srcId="{DA0B7347-1ECA-4EA1-AD1F-F0C8B93E902C}" destId="{FC7A4EAA-58F9-4C47-80CB-8A3E7E233AA9}" srcOrd="12" destOrd="0" presId="urn:microsoft.com/office/officeart/2005/8/layout/list1"/>
    <dgm:cxn modelId="{A92A138C-9C45-4657-8126-7FDF4BCAB85B}" type="presParOf" srcId="{FC7A4EAA-58F9-4C47-80CB-8A3E7E233AA9}" destId="{466DD845-1842-476A-8E28-83AD4ADC3BF2}" srcOrd="0" destOrd="0" presId="urn:microsoft.com/office/officeart/2005/8/layout/list1"/>
    <dgm:cxn modelId="{7B88577B-FBF8-49B9-BF44-22C5E23B77E7}" type="presParOf" srcId="{FC7A4EAA-58F9-4C47-80CB-8A3E7E233AA9}" destId="{2B6C4F3C-FD77-49DC-BD8D-29CCC2617CED}" srcOrd="1" destOrd="0" presId="urn:microsoft.com/office/officeart/2005/8/layout/list1"/>
    <dgm:cxn modelId="{14F91245-69CC-46E9-B393-CDA4A5A88E31}" type="presParOf" srcId="{DA0B7347-1ECA-4EA1-AD1F-F0C8B93E902C}" destId="{6DBEA48B-67C1-4D4A-98B6-C4331253D0C2}" srcOrd="13" destOrd="0" presId="urn:microsoft.com/office/officeart/2005/8/layout/list1"/>
    <dgm:cxn modelId="{4FFDA318-60C8-4B6C-89DC-4F224A379C0C}" type="presParOf" srcId="{DA0B7347-1ECA-4EA1-AD1F-F0C8B93E902C}" destId="{362B84DA-4543-448A-954C-67B5609C2B9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8E613-B6E1-4A11-A30E-8F81591C6CDE}">
      <dsp:nvSpPr>
        <dsp:cNvPr id="0" name=""/>
        <dsp:cNvSpPr/>
      </dsp:nvSpPr>
      <dsp:spPr>
        <a:xfrm>
          <a:off x="0" y="388087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2FA2A-5C8C-4CF8-8AE2-B455E418C02C}">
      <dsp:nvSpPr>
        <dsp:cNvPr id="0" name=""/>
        <dsp:cNvSpPr/>
      </dsp:nvSpPr>
      <dsp:spPr>
        <a:xfrm>
          <a:off x="420370" y="19087"/>
          <a:ext cx="588518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Senarai</a:t>
          </a:r>
          <a:endParaRPr lang="en-US" sz="2500" kern="1200" dirty="0"/>
        </a:p>
      </dsp:txBody>
      <dsp:txXfrm>
        <a:off x="456396" y="55113"/>
        <a:ext cx="5813128" cy="665948"/>
      </dsp:txXfrm>
    </dsp:sp>
    <dsp:sp modelId="{214DFABD-80C9-4BEB-A43D-6E9F598C3D3A}">
      <dsp:nvSpPr>
        <dsp:cNvPr id="0" name=""/>
        <dsp:cNvSpPr/>
      </dsp:nvSpPr>
      <dsp:spPr>
        <a:xfrm>
          <a:off x="0" y="1522087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AA549-0C64-4A31-842D-8EDACB8ED3D6}">
      <dsp:nvSpPr>
        <dsp:cNvPr id="0" name=""/>
        <dsp:cNvSpPr/>
      </dsp:nvSpPr>
      <dsp:spPr>
        <a:xfrm>
          <a:off x="420370" y="1153087"/>
          <a:ext cx="588518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 value         1 </a:t>
          </a:r>
          <a:r>
            <a:rPr lang="en-US" sz="2500" kern="1200" dirty="0" err="1" smtClean="0"/>
            <a:t>variabel</a:t>
          </a:r>
          <a:endParaRPr lang="en-US" sz="2500" kern="1200" dirty="0"/>
        </a:p>
      </dsp:txBody>
      <dsp:txXfrm>
        <a:off x="456396" y="1189113"/>
        <a:ext cx="5813128" cy="665948"/>
      </dsp:txXfrm>
    </dsp:sp>
    <dsp:sp modelId="{3CDF2798-4D75-455D-A7AC-2E026AFAFA62}">
      <dsp:nvSpPr>
        <dsp:cNvPr id="0" name=""/>
        <dsp:cNvSpPr/>
      </dsp:nvSpPr>
      <dsp:spPr>
        <a:xfrm>
          <a:off x="0" y="2656087"/>
          <a:ext cx="84074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52CAD-FA2E-47AE-9496-8513BCAE1063}">
      <dsp:nvSpPr>
        <dsp:cNvPr id="0" name=""/>
        <dsp:cNvSpPr/>
      </dsp:nvSpPr>
      <dsp:spPr>
        <a:xfrm>
          <a:off x="420370" y="2287087"/>
          <a:ext cx="588518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Memiliki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dimensi</a:t>
          </a:r>
          <a:endParaRPr lang="en-US" sz="2500" kern="1200" dirty="0"/>
        </a:p>
      </dsp:txBody>
      <dsp:txXfrm>
        <a:off x="456396" y="2323113"/>
        <a:ext cx="581312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4CFED-5470-4667-9B91-72463446CD2A}">
      <dsp:nvSpPr>
        <dsp:cNvPr id="0" name=""/>
        <dsp:cNvSpPr/>
      </dsp:nvSpPr>
      <dsp:spPr>
        <a:xfrm rot="21300000">
          <a:off x="411436" y="1320807"/>
          <a:ext cx="7584526" cy="663560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6B4617AB-14D7-4038-AE53-953F73C09D20}">
      <dsp:nvSpPr>
        <dsp:cNvPr id="0" name=""/>
        <dsp:cNvSpPr/>
      </dsp:nvSpPr>
      <dsp:spPr>
        <a:xfrm>
          <a:off x="1008888" y="165258"/>
          <a:ext cx="2522220" cy="1322070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30B55A-F2D6-4BCE-81E5-E267C255342C}">
      <dsp:nvSpPr>
        <dsp:cNvPr id="0" name=""/>
        <dsp:cNvSpPr/>
      </dsp:nvSpPr>
      <dsp:spPr>
        <a:xfrm>
          <a:off x="4455922" y="0"/>
          <a:ext cx="2690368" cy="1388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Deklarasi</a:t>
          </a:r>
          <a:r>
            <a:rPr lang="en-US" sz="2500" kern="1200" dirty="0" smtClean="0"/>
            <a:t> N </a:t>
          </a:r>
          <a:r>
            <a:rPr lang="en-US" sz="2500" kern="1200" dirty="0" err="1" smtClean="0"/>
            <a:t>Variabel</a:t>
          </a:r>
          <a:endParaRPr lang="en-US" sz="2500" kern="1200" dirty="0"/>
        </a:p>
      </dsp:txBody>
      <dsp:txXfrm>
        <a:off x="4455922" y="0"/>
        <a:ext cx="2690368" cy="1388173"/>
      </dsp:txXfrm>
    </dsp:sp>
    <dsp:sp modelId="{5A7180C7-5C1C-44B8-BB2D-DBAD11C0D4CC}">
      <dsp:nvSpPr>
        <dsp:cNvPr id="0" name=""/>
        <dsp:cNvSpPr/>
      </dsp:nvSpPr>
      <dsp:spPr>
        <a:xfrm>
          <a:off x="4876291" y="1817846"/>
          <a:ext cx="2522220" cy="132207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084F6D-56AE-4511-ADCD-4517A194B46D}">
      <dsp:nvSpPr>
        <dsp:cNvPr id="0" name=""/>
        <dsp:cNvSpPr/>
      </dsp:nvSpPr>
      <dsp:spPr>
        <a:xfrm>
          <a:off x="1261110" y="1917001"/>
          <a:ext cx="2690368" cy="1388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Deklarasi</a:t>
          </a:r>
          <a:r>
            <a:rPr lang="en-US" sz="2500" kern="1200" dirty="0" smtClean="0"/>
            <a:t> 1 </a:t>
          </a:r>
          <a:r>
            <a:rPr lang="en-US" sz="2500" kern="1200" dirty="0" err="1" smtClean="0"/>
            <a:t>Variabel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sebagai</a:t>
          </a:r>
          <a:r>
            <a:rPr lang="en-US" sz="2500" kern="1200" dirty="0" smtClean="0"/>
            <a:t> Array</a:t>
          </a:r>
          <a:endParaRPr lang="en-US" sz="2500" kern="1200" dirty="0"/>
        </a:p>
      </dsp:txBody>
      <dsp:txXfrm>
        <a:off x="1261110" y="1917001"/>
        <a:ext cx="2690368" cy="1388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2D249-92F0-4ED1-8649-53266D31F56B}">
      <dsp:nvSpPr>
        <dsp:cNvPr id="0" name=""/>
        <dsp:cNvSpPr/>
      </dsp:nvSpPr>
      <dsp:spPr>
        <a:xfrm>
          <a:off x="0" y="46313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F07BF-083E-4BA4-BC40-2276C55EA09C}">
      <dsp:nvSpPr>
        <dsp:cNvPr id="0" name=""/>
        <dsp:cNvSpPr/>
      </dsp:nvSpPr>
      <dsp:spPr>
        <a:xfrm>
          <a:off x="411480" y="64619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Dynamic Array</a:t>
          </a:r>
          <a:endParaRPr lang="en-US" sz="2700" kern="1200" dirty="0"/>
        </a:p>
      </dsp:txBody>
      <dsp:txXfrm>
        <a:off x="450388" y="103527"/>
        <a:ext cx="5682904" cy="719224"/>
      </dsp:txXfrm>
    </dsp:sp>
    <dsp:sp modelId="{97AF39CC-2704-41FE-AA3F-151DE9B4C75F}">
      <dsp:nvSpPr>
        <dsp:cNvPr id="0" name=""/>
        <dsp:cNvSpPr/>
      </dsp:nvSpPr>
      <dsp:spPr>
        <a:xfrm>
          <a:off x="0" y="168785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C77C5-105F-482D-95FC-05ABB5E81F6E}">
      <dsp:nvSpPr>
        <dsp:cNvPr id="0" name=""/>
        <dsp:cNvSpPr/>
      </dsp:nvSpPr>
      <dsp:spPr>
        <a:xfrm>
          <a:off x="411480" y="1289339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Variable-length </a:t>
          </a:r>
          <a:r>
            <a:rPr lang="en-US" sz="2700" b="1" u="sng" kern="1200" dirty="0" smtClean="0"/>
            <a:t>Array of Object</a:t>
          </a:r>
          <a:endParaRPr lang="en-US" sz="2700" b="1" u="sng" kern="1200" dirty="0"/>
        </a:p>
      </dsp:txBody>
      <dsp:txXfrm>
        <a:off x="450388" y="1328247"/>
        <a:ext cx="5682904" cy="719224"/>
      </dsp:txXfrm>
    </dsp:sp>
    <dsp:sp modelId="{3CC503E7-DFAD-4FE0-8BC7-B522CE8E0CA6}">
      <dsp:nvSpPr>
        <dsp:cNvPr id="0" name=""/>
        <dsp:cNvSpPr/>
      </dsp:nvSpPr>
      <dsp:spPr>
        <a:xfrm>
          <a:off x="0" y="291258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C0078-D4F4-488F-9567-E53856B90440}">
      <dsp:nvSpPr>
        <dsp:cNvPr id="0" name=""/>
        <dsp:cNvSpPr/>
      </dsp:nvSpPr>
      <dsp:spPr>
        <a:xfrm>
          <a:off x="411480" y="2514059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Didapat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dari</a:t>
          </a:r>
          <a:r>
            <a:rPr lang="en-US" sz="2700" kern="1200" dirty="0" smtClean="0"/>
            <a:t> package </a:t>
          </a:r>
          <a:r>
            <a:rPr lang="en-US" sz="2700" kern="1200" dirty="0" err="1" smtClean="0"/>
            <a:t>java.util</a:t>
          </a:r>
          <a:endParaRPr lang="en-US" sz="2700" kern="1200" dirty="0"/>
        </a:p>
      </dsp:txBody>
      <dsp:txXfrm>
        <a:off x="450388" y="2552967"/>
        <a:ext cx="5682904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CA8D-8D64-4731-A57B-ED1B191DE6B9}">
      <dsp:nvSpPr>
        <dsp:cNvPr id="0" name=""/>
        <dsp:cNvSpPr/>
      </dsp:nvSpPr>
      <dsp:spPr>
        <a:xfrm rot="21300000">
          <a:off x="17161" y="1452982"/>
          <a:ext cx="8195276" cy="75163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C42C8-2691-4A35-AA8B-62D87B2BA82D}">
      <dsp:nvSpPr>
        <dsp:cNvPr id="0" name=""/>
        <dsp:cNvSpPr/>
      </dsp:nvSpPr>
      <dsp:spPr>
        <a:xfrm>
          <a:off x="987552" y="182880"/>
          <a:ext cx="2468880" cy="14630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C5E93-4A3F-4C13-BCA0-D84C1F54ECBE}">
      <dsp:nvSpPr>
        <dsp:cNvPr id="0" name=""/>
        <dsp:cNvSpPr/>
      </dsp:nvSpPr>
      <dsp:spPr>
        <a:xfrm>
          <a:off x="4361687" y="0"/>
          <a:ext cx="2633472" cy="153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ArrayList</a:t>
          </a:r>
          <a:endParaRPr lang="en-US" sz="4000" kern="1200" dirty="0"/>
        </a:p>
      </dsp:txBody>
      <dsp:txXfrm>
        <a:off x="4361687" y="0"/>
        <a:ext cx="2633472" cy="1536192"/>
      </dsp:txXfrm>
    </dsp:sp>
    <dsp:sp modelId="{664A64BF-0837-49F1-B114-09B2639A8A3D}">
      <dsp:nvSpPr>
        <dsp:cNvPr id="0" name=""/>
        <dsp:cNvSpPr/>
      </dsp:nvSpPr>
      <dsp:spPr>
        <a:xfrm>
          <a:off x="4773168" y="2011680"/>
          <a:ext cx="2468880" cy="14630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8329D-EBA3-4A6C-A8C0-369797FE20B8}">
      <dsp:nvSpPr>
        <dsp:cNvPr id="0" name=""/>
        <dsp:cNvSpPr/>
      </dsp:nvSpPr>
      <dsp:spPr>
        <a:xfrm>
          <a:off x="1234440" y="2121407"/>
          <a:ext cx="2633472" cy="153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Array</a:t>
          </a:r>
          <a:endParaRPr lang="en-US" sz="4000" kern="1200" dirty="0"/>
        </a:p>
      </dsp:txBody>
      <dsp:txXfrm>
        <a:off x="1234440" y="2121407"/>
        <a:ext cx="2633472" cy="1536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EFD48-809A-4FF6-966C-C61C163CAF89}">
      <dsp:nvSpPr>
        <dsp:cNvPr id="0" name=""/>
        <dsp:cNvSpPr/>
      </dsp:nvSpPr>
      <dsp:spPr>
        <a:xfrm>
          <a:off x="0" y="363599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2C758-3E7D-4CB7-AB8B-90318DEF5B60}">
      <dsp:nvSpPr>
        <dsp:cNvPr id="0" name=""/>
        <dsp:cNvSpPr/>
      </dsp:nvSpPr>
      <dsp:spPr>
        <a:xfrm>
          <a:off x="411480" y="68399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Komparasi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Perbandingan</a:t>
          </a:r>
          <a:endParaRPr lang="en-US" sz="2000" kern="1200" dirty="0"/>
        </a:p>
      </dsp:txBody>
      <dsp:txXfrm>
        <a:off x="440301" y="97220"/>
        <a:ext cx="5703078" cy="532758"/>
      </dsp:txXfrm>
    </dsp:sp>
    <dsp:sp modelId="{6B95F0E5-294E-4A48-B1A6-E35BB6D9B6C8}">
      <dsp:nvSpPr>
        <dsp:cNvPr id="0" name=""/>
        <dsp:cNvSpPr/>
      </dsp:nvSpPr>
      <dsp:spPr>
        <a:xfrm>
          <a:off x="0" y="1270799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0EFF23-EAD1-410D-ACC3-B45730578937}">
      <dsp:nvSpPr>
        <dsp:cNvPr id="0" name=""/>
        <dsp:cNvSpPr/>
      </dsp:nvSpPr>
      <dsp:spPr>
        <a:xfrm>
          <a:off x="411480" y="975599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Mengambil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karakter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indeks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tertentu</a:t>
          </a:r>
          <a:endParaRPr lang="en-US" sz="2000" kern="1200" dirty="0"/>
        </a:p>
      </dsp:txBody>
      <dsp:txXfrm>
        <a:off x="440301" y="1004420"/>
        <a:ext cx="5703078" cy="532758"/>
      </dsp:txXfrm>
    </dsp:sp>
    <dsp:sp modelId="{C557AAB9-07D6-4D3F-AAFC-0B3D8CACC330}">
      <dsp:nvSpPr>
        <dsp:cNvPr id="0" name=""/>
        <dsp:cNvSpPr/>
      </dsp:nvSpPr>
      <dsp:spPr>
        <a:xfrm>
          <a:off x="0" y="217800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8636A-DA7A-4AD0-9397-42549D924793}">
      <dsp:nvSpPr>
        <dsp:cNvPr id="0" name=""/>
        <dsp:cNvSpPr/>
      </dsp:nvSpPr>
      <dsp:spPr>
        <a:xfrm>
          <a:off x="411480" y="1882800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Substring</a:t>
          </a:r>
          <a:endParaRPr lang="en-US" sz="2000" kern="1200" dirty="0"/>
        </a:p>
      </dsp:txBody>
      <dsp:txXfrm>
        <a:off x="440301" y="1911621"/>
        <a:ext cx="5703078" cy="532758"/>
      </dsp:txXfrm>
    </dsp:sp>
    <dsp:sp modelId="{362B84DA-4543-448A-954C-67B5609C2B9A}">
      <dsp:nvSpPr>
        <dsp:cNvPr id="0" name=""/>
        <dsp:cNvSpPr/>
      </dsp:nvSpPr>
      <dsp:spPr>
        <a:xfrm>
          <a:off x="0" y="308520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C4F3C-FD77-49DC-BD8D-29CCC2617CED}">
      <dsp:nvSpPr>
        <dsp:cNvPr id="0" name=""/>
        <dsp:cNvSpPr/>
      </dsp:nvSpPr>
      <dsp:spPr>
        <a:xfrm>
          <a:off x="411480" y="2790000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Etc…….</a:t>
          </a:r>
          <a:endParaRPr lang="en-US" sz="2000" kern="1200" dirty="0"/>
        </a:p>
      </dsp:txBody>
      <dsp:txXfrm>
        <a:off x="440301" y="2818821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Array &amp; Array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269235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140433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66750"/>
            <a:ext cx="1524000" cy="152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9991" y="1555173"/>
            <a:ext cx="6720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entury Schoolbook" pitchFamily="18" charset="0"/>
              </a:rPr>
              <a:t>ArrayList</a:t>
            </a:r>
            <a:r>
              <a:rPr lang="en-US" dirty="0" smtClean="0">
                <a:latin typeface="Century Schoolbook" pitchFamily="18" charset="0"/>
              </a:rPr>
              <a:t>&lt;</a:t>
            </a:r>
            <a:r>
              <a:rPr lang="en-US" dirty="0" err="1" smtClean="0">
                <a:solidFill>
                  <a:srgbClr val="FF0000"/>
                </a:solidFill>
                <a:latin typeface="Century Schoolbook" pitchFamily="18" charset="0"/>
              </a:rPr>
              <a:t>tipe_data</a:t>
            </a:r>
            <a:r>
              <a:rPr lang="en-US" dirty="0" smtClean="0">
                <a:latin typeface="Century Schoolbook" pitchFamily="18" charset="0"/>
              </a:rPr>
              <a:t>&gt; </a:t>
            </a:r>
            <a:r>
              <a:rPr lang="en-US" dirty="0" err="1" smtClean="0">
                <a:latin typeface="Century Schoolbook" pitchFamily="18" charset="0"/>
              </a:rPr>
              <a:t>nama_ArrayList</a:t>
            </a:r>
            <a:r>
              <a:rPr lang="en-US" dirty="0" smtClean="0">
                <a:latin typeface="Century Schoolbook" pitchFamily="18" charset="0"/>
              </a:rPr>
              <a:t> = new </a:t>
            </a:r>
            <a:r>
              <a:rPr lang="en-US" dirty="0" err="1" smtClean="0">
                <a:latin typeface="Century Schoolbook" pitchFamily="18" charset="0"/>
              </a:rPr>
              <a:t>ArrayList</a:t>
            </a:r>
            <a:r>
              <a:rPr lang="en-US" dirty="0" smtClean="0">
                <a:latin typeface="Century Schoolbook" pitchFamily="18" charset="0"/>
              </a:rPr>
              <a:t>&lt;&gt;();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43400" y="3131582"/>
            <a:ext cx="3505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Pendeklarasian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flipH="1" flipV="1">
            <a:off x="4191000" y="2038350"/>
            <a:ext cx="1905000" cy="1093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81000" y="2800350"/>
            <a:ext cx="3505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Tipe</a:t>
            </a:r>
            <a:r>
              <a:rPr lang="en-US" dirty="0" smtClean="0">
                <a:solidFill>
                  <a:schemeClr val="bg1"/>
                </a:solidFill>
              </a:rPr>
              <a:t> data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berbentuk</a:t>
            </a:r>
            <a:r>
              <a:rPr lang="en-US" dirty="0" smtClean="0">
                <a:solidFill>
                  <a:schemeClr val="bg1"/>
                </a:solidFill>
              </a:rPr>
              <a:t> class (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array list </a:t>
            </a:r>
            <a:r>
              <a:rPr lang="en-US" dirty="0" err="1" smtClean="0">
                <a:solidFill>
                  <a:schemeClr val="bg1"/>
                </a:solidFill>
              </a:rPr>
              <a:t>penyimpanan</a:t>
            </a:r>
            <a:r>
              <a:rPr lang="en-US" dirty="0" smtClean="0">
                <a:solidFill>
                  <a:schemeClr val="bg1"/>
                </a:solidFill>
              </a:rPr>
              <a:t> array of object).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Tipe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dituliskan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2133600" y="1924506"/>
            <a:ext cx="304800" cy="8758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64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13335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Tipe</a:t>
            </a:r>
            <a:r>
              <a:rPr lang="en-US" sz="3600" dirty="0" smtClean="0"/>
              <a:t> data Class </a:t>
            </a:r>
            <a:r>
              <a:rPr lang="en-US" sz="3600" dirty="0" err="1" smtClean="0"/>
              <a:t>untuk</a:t>
            </a:r>
            <a:r>
              <a:rPr lang="en-US" sz="3600" dirty="0" smtClean="0"/>
              <a:t> Primitive Type</a:t>
            </a:r>
            <a:br>
              <a:rPr lang="en-US" sz="3600" dirty="0" smtClean="0"/>
            </a:br>
            <a:r>
              <a:rPr lang="en-US" sz="3600" dirty="0" smtClean="0"/>
              <a:t>(Type Wrapper)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2971800"/>
          </a:xfrm>
        </p:spPr>
        <p:txBody>
          <a:bodyPr/>
          <a:lstStyle/>
          <a:p>
            <a:r>
              <a:rPr lang="en-US" dirty="0" smtClean="0"/>
              <a:t>Integer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Double  double</a:t>
            </a:r>
          </a:p>
          <a:p>
            <a:r>
              <a:rPr lang="en-US" dirty="0" smtClean="0">
                <a:sym typeface="Wingdings" pitchFamily="2" charset="2"/>
              </a:rPr>
              <a:t>Boolean  </a:t>
            </a:r>
            <a:r>
              <a:rPr lang="en-US" dirty="0" err="1" smtClean="0">
                <a:sym typeface="Wingdings" pitchFamily="2" charset="2"/>
              </a:rPr>
              <a:t>boolean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Character  char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ArrayList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07" y="3409950"/>
            <a:ext cx="3886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87829" y="1352550"/>
            <a:ext cx="3505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Menambah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array list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terurut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5" idx="2"/>
            <a:endCxn id="2050" idx="0"/>
          </p:cNvCxnSpPr>
          <p:nvPr/>
        </p:nvCxnSpPr>
        <p:spPr>
          <a:xfrm flipH="1">
            <a:off x="2109107" y="2647950"/>
            <a:ext cx="231322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49828"/>
            <a:ext cx="39243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4724400" y="2266950"/>
            <a:ext cx="1676400" cy="397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57750" y="3369129"/>
            <a:ext cx="3505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Mengubah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array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indeks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12" idx="0"/>
          </p:cNvCxnSpPr>
          <p:nvPr/>
        </p:nvCxnSpPr>
        <p:spPr>
          <a:xfrm flipH="1" flipV="1">
            <a:off x="5562600" y="2664278"/>
            <a:ext cx="1047750" cy="704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ArrayList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29" y="1276349"/>
            <a:ext cx="37433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533400" y="1428750"/>
            <a:ext cx="3505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Akses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ArrayList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31" y="3486150"/>
            <a:ext cx="2543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4" y="3176587"/>
            <a:ext cx="36385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stCxn id="5" idx="3"/>
          </p:cNvCxnSpPr>
          <p:nvPr/>
        </p:nvCxnSpPr>
        <p:spPr>
          <a:xfrm>
            <a:off x="4038600" y="2076450"/>
            <a:ext cx="740229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3075" idx="1"/>
          </p:cNvCxnSpPr>
          <p:nvPr/>
        </p:nvCxnSpPr>
        <p:spPr>
          <a:xfrm>
            <a:off x="4038600" y="2076450"/>
            <a:ext cx="781731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20331" y="3176587"/>
            <a:ext cx="3866469" cy="0"/>
          </a:xfrm>
          <a:prstGeom prst="line">
            <a:avLst/>
          </a:prstGeom>
          <a:ln w="22225" cap="rnd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7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Array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276350"/>
            <a:ext cx="38671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62000" y="2495550"/>
            <a:ext cx="3048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30929"/>
            <a:ext cx="34671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9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Pemrosesan</a:t>
            </a:r>
            <a:r>
              <a:rPr lang="en-US" dirty="0" smtClean="0"/>
              <a:t> String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Pemrosesan</a:t>
            </a:r>
            <a:r>
              <a:rPr lang="en-US" dirty="0" smtClean="0"/>
              <a:t> String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175970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4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Caranya</a:t>
            </a:r>
            <a:r>
              <a:rPr lang="en-US" dirty="0" smtClean="0"/>
              <a:t>???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038350"/>
            <a:ext cx="1524000" cy="15253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128801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lonna MT" pitchFamily="82" charset="0"/>
              </a:rPr>
              <a:t>equals(x)</a:t>
            </a:r>
            <a:endParaRPr lang="en-US" dirty="0">
              <a:latin typeface="Colonna MT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783182"/>
            <a:ext cx="222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937070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dobe Gothic Std B" pitchFamily="34" charset="-128"/>
                <a:ea typeface="Adobe Gothic Std B" pitchFamily="34" charset="-128"/>
              </a:rPr>
              <a:t>x.endsWith</a:t>
            </a:r>
            <a:r>
              <a:rPr lang="en-US" dirty="0">
                <a:latin typeface="Adobe Gothic Std B" pitchFamily="34" charset="-128"/>
                <a:ea typeface="Adobe Gothic Std B" pitchFamily="34" charset="-128"/>
              </a:rPr>
              <a:t>(x)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4758" y="2306402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Baskerville Old Face" pitchFamily="18" charset="0"/>
                <a:ea typeface="Adobe Gothic Std B" pitchFamily="34" charset="-128"/>
              </a:rPr>
              <a:t>charAt</a:t>
            </a:r>
            <a:r>
              <a:rPr lang="en-US" dirty="0" smtClean="0">
                <a:latin typeface="Baskerville Old Face" pitchFamily="18" charset="0"/>
                <a:ea typeface="Adobe Gothic Std B" pitchFamily="34" charset="-128"/>
              </a:rPr>
              <a:t>(?)</a:t>
            </a:r>
            <a:endParaRPr lang="en-US" dirty="0">
              <a:latin typeface="Baskerville Old Face" pitchFamily="18" charset="0"/>
              <a:ea typeface="Adobe Gothic Std B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2718" y="159223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Bookman Old Style" pitchFamily="18" charset="0"/>
              </a:rPr>
              <a:t>c</a:t>
            </a:r>
            <a:r>
              <a:rPr lang="en-US" dirty="0" err="1" smtClean="0">
                <a:latin typeface="Bookman Old Style" pitchFamily="18" charset="0"/>
              </a:rPr>
              <a:t>oncat</a:t>
            </a:r>
            <a:r>
              <a:rPr lang="en-US" dirty="0" smtClean="0">
                <a:latin typeface="Bookman Old Style" pitchFamily="18" charset="0"/>
              </a:rPr>
              <a:t>(x)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0917" y="2675734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algun Gothic" pitchFamily="34" charset="-127"/>
                <a:ea typeface="Malgun Gothic" pitchFamily="34" charset="-127"/>
              </a:rPr>
              <a:t>substring(</a:t>
            </a:r>
            <a:r>
              <a:rPr lang="en-US" dirty="0" err="1">
                <a:latin typeface="Malgun Gothic" pitchFamily="34" charset="-127"/>
                <a:ea typeface="Malgun Gothic" pitchFamily="34" charset="-127"/>
              </a:rPr>
              <a:t>beginIndex</a:t>
            </a:r>
            <a:r>
              <a:rPr lang="en-US" dirty="0">
                <a:latin typeface="Malgun Gothic" pitchFamily="34" charset="-127"/>
                <a:ea typeface="Malgun Gothic" pitchFamily="34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3604" y="3714750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substring(</a:t>
            </a:r>
            <a:r>
              <a:rPr lang="en-US" dirty="0" err="1" smtClean="0">
                <a:latin typeface="Malgun Gothic" pitchFamily="34" charset="-127"/>
                <a:ea typeface="Malgun Gothic" pitchFamily="34" charset="-127"/>
              </a:rPr>
              <a:t>beginIndex,endIndex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)</a:t>
            </a:r>
            <a:endParaRPr lang="en-US" dirty="0"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6693" y="304061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FrankRuehl" pitchFamily="34" charset="-79"/>
                <a:cs typeface="FrankRuehl" pitchFamily="34" charset="-79"/>
              </a:rPr>
              <a:t>toUpperCase</a:t>
            </a:r>
            <a:r>
              <a:rPr lang="en-US" dirty="0">
                <a:latin typeface="FrankRuehl" pitchFamily="34" charset="-79"/>
                <a:cs typeface="FrankRuehl" pitchFamily="34" charset="-79"/>
              </a:rPr>
              <a:t>()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8920" y="3271548"/>
            <a:ext cx="154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Footlight MT Light" pitchFamily="18" charset="0"/>
                <a:cs typeface="FrankRuehl" pitchFamily="34" charset="-79"/>
              </a:rPr>
              <a:t>toLowerCase</a:t>
            </a:r>
            <a:r>
              <a:rPr lang="en-US" dirty="0">
                <a:latin typeface="Footlight MT Light" pitchFamily="18" charset="0"/>
                <a:cs typeface="FrankRuehl" pitchFamily="34" charset="-79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510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40369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2800350"/>
            <a:ext cx="381000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3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967087"/>
              </p:ext>
            </p:extLst>
          </p:nvPr>
        </p:nvGraphicFramePr>
        <p:xfrm>
          <a:off x="381000" y="1289050"/>
          <a:ext cx="840740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504950"/>
            <a:ext cx="6674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Schoolbook" pitchFamily="18" charset="0"/>
              </a:rPr>
              <a:t>tipeData</a:t>
            </a:r>
            <a:r>
              <a:rPr lang="en-US" dirty="0" smtClean="0">
                <a:latin typeface="Century Schoolbook" pitchFamily="18" charset="0"/>
              </a:rPr>
              <a:t>[ ] </a:t>
            </a:r>
            <a:r>
              <a:rPr lang="en-US" dirty="0" err="1">
                <a:latin typeface="Century Schoolbook" pitchFamily="18" charset="0"/>
              </a:rPr>
              <a:t>namaVariable</a:t>
            </a:r>
            <a:r>
              <a:rPr lang="en-US" dirty="0">
                <a:latin typeface="Century Schoolbook" pitchFamily="18" charset="0"/>
              </a:rPr>
              <a:t> [= new </a:t>
            </a:r>
            <a:r>
              <a:rPr lang="en-US" dirty="0" err="1">
                <a:latin typeface="Century Schoolbook" pitchFamily="18" charset="0"/>
              </a:rPr>
              <a:t>tipeData</a:t>
            </a:r>
            <a:r>
              <a:rPr lang="en-US" dirty="0">
                <a:latin typeface="Century Schoolbook" pitchFamily="18" charset="0"/>
              </a:rPr>
              <a:t> [</a:t>
            </a:r>
            <a:r>
              <a:rPr lang="en-US" dirty="0" err="1">
                <a:latin typeface="Century Schoolbook" pitchFamily="18" charset="0"/>
              </a:rPr>
              <a:t>jumlahElemen</a:t>
            </a:r>
            <a:r>
              <a:rPr lang="en-US" dirty="0">
                <a:latin typeface="Century Schoolbook" pitchFamily="18" charset="0"/>
              </a:rPr>
              <a:t>] ];</a:t>
            </a:r>
          </a:p>
          <a:p>
            <a:r>
              <a:rPr lang="en-US" dirty="0" err="1">
                <a:latin typeface="Century Schoolbook" pitchFamily="18" charset="0"/>
              </a:rPr>
              <a:t>tipeData</a:t>
            </a:r>
            <a:r>
              <a:rPr lang="en-US" dirty="0">
                <a:latin typeface="Century Schoolbook" pitchFamily="18" charset="0"/>
              </a:rPr>
              <a:t> </a:t>
            </a:r>
            <a:r>
              <a:rPr lang="en-US" dirty="0" err="1">
                <a:latin typeface="Century Schoolbook" pitchFamily="18" charset="0"/>
              </a:rPr>
              <a:t>namaVariable</a:t>
            </a:r>
            <a:r>
              <a:rPr lang="en-US" dirty="0" smtClean="0">
                <a:latin typeface="Century Schoolbook" pitchFamily="18" charset="0"/>
              </a:rPr>
              <a:t>[ ] </a:t>
            </a:r>
            <a:r>
              <a:rPr lang="en-US" dirty="0">
                <a:latin typeface="Century Schoolbook" pitchFamily="18" charset="0"/>
              </a:rPr>
              <a:t>[= new </a:t>
            </a:r>
            <a:r>
              <a:rPr lang="en-US" dirty="0" err="1">
                <a:latin typeface="Century Schoolbook" pitchFamily="18" charset="0"/>
              </a:rPr>
              <a:t>tipeData</a:t>
            </a:r>
            <a:r>
              <a:rPr lang="en-US" dirty="0">
                <a:latin typeface="Century Schoolbook" pitchFamily="18" charset="0"/>
              </a:rPr>
              <a:t> [</a:t>
            </a:r>
            <a:r>
              <a:rPr lang="en-US" dirty="0" err="1">
                <a:latin typeface="Century Schoolbook" pitchFamily="18" charset="0"/>
              </a:rPr>
              <a:t>jumlahElemen</a:t>
            </a:r>
            <a:r>
              <a:rPr lang="en-US" dirty="0">
                <a:latin typeface="Century Schoolbook" pitchFamily="18" charset="0"/>
              </a:rPr>
              <a:t>] </a:t>
            </a:r>
            <a:r>
              <a:rPr lang="en-US" dirty="0" smtClean="0">
                <a:latin typeface="Century Schoolbook" pitchFamily="18" charset="0"/>
              </a:rPr>
              <a:t>];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20045" y="3449782"/>
            <a:ext cx="3505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Pendeklarasian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4824845" y="2230582"/>
            <a:ext cx="14478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1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962150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Schoolbook" pitchFamily="18" charset="0"/>
              </a:rPr>
              <a:t>int</a:t>
            </a:r>
            <a:r>
              <a:rPr lang="en-US" dirty="0" smtClean="0">
                <a:latin typeface="Century Schoolbook" pitchFamily="18" charset="0"/>
              </a:rPr>
              <a:t>[  ] </a:t>
            </a:r>
            <a:r>
              <a:rPr lang="en-US" dirty="0">
                <a:latin typeface="Century Schoolbook" pitchFamily="18" charset="0"/>
              </a:rPr>
              <a:t>variableArray1</a:t>
            </a:r>
            <a:r>
              <a:rPr lang="en-US" dirty="0" smtClean="0">
                <a:latin typeface="Century Schoolbook" pitchFamily="18" charset="0"/>
              </a:rPr>
              <a:t>;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2038350"/>
            <a:ext cx="3505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Array </a:t>
            </a:r>
            <a:r>
              <a:rPr lang="en-US" dirty="0" err="1" smtClean="0">
                <a:solidFill>
                  <a:schemeClr val="bg1"/>
                </a:solidFill>
              </a:rPr>
              <a:t>belum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jumlah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elemen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harus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dipesan</a:t>
            </a:r>
            <a:r>
              <a:rPr lang="en-US" dirty="0">
                <a:solidFill>
                  <a:srgbClr val="FFFF00"/>
                </a:solidFill>
              </a:rPr>
              <a:t>!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3162300"/>
            <a:ext cx="4724400" cy="1009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Dibutuhkan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elemen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Deklarasi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dilakukan</a:t>
            </a:r>
            <a:r>
              <a:rPr lang="en-US" dirty="0" smtClean="0">
                <a:solidFill>
                  <a:schemeClr val="bg1"/>
                </a:solidFill>
              </a:rPr>
              <a:t> di body program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2286000" y="2331482"/>
            <a:ext cx="533400" cy="8308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6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09750"/>
            <a:ext cx="413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entury Schoolbook" pitchFamily="18" charset="0"/>
              </a:rPr>
              <a:t>int</a:t>
            </a:r>
            <a:r>
              <a:rPr lang="en-US" sz="2000" dirty="0">
                <a:latin typeface="Century Schoolbook" pitchFamily="18" charset="0"/>
              </a:rPr>
              <a:t>[] variableArray2 = new </a:t>
            </a:r>
            <a:r>
              <a:rPr lang="en-US" sz="2000" dirty="0" err="1">
                <a:latin typeface="Century Schoolbook" pitchFamily="18" charset="0"/>
              </a:rPr>
              <a:t>int</a:t>
            </a:r>
            <a:r>
              <a:rPr lang="en-US" sz="2000" dirty="0">
                <a:latin typeface="Century Schoolbook" pitchFamily="18" charset="0"/>
              </a:rPr>
              <a:t>[5</a:t>
            </a:r>
            <a:r>
              <a:rPr lang="en-US" sz="2000" dirty="0" smtClean="0">
                <a:latin typeface="Century Schoolbook" pitchFamily="18" charset="0"/>
              </a:rPr>
              <a:t>];</a:t>
            </a:r>
            <a:endParaRPr lang="en-US" sz="2000" dirty="0">
              <a:latin typeface="Century Schoolbook" pitchFamily="18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4571999" y="1676460"/>
            <a:ext cx="304801" cy="13716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05200" y="2647950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alokasi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867150"/>
            <a:ext cx="492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Schoolbook" pitchFamily="18" charset="0"/>
              </a:rPr>
              <a:t>int</a:t>
            </a:r>
            <a:r>
              <a:rPr lang="en-US" dirty="0">
                <a:latin typeface="Century Schoolbook" pitchFamily="18" charset="0"/>
              </a:rPr>
              <a:t>[] variableArray3 =  {5, 3, 23, 99, 22};</a:t>
            </a:r>
          </a:p>
          <a:p>
            <a:r>
              <a:rPr lang="en-US" dirty="0" err="1">
                <a:latin typeface="Century Schoolbook" pitchFamily="18" charset="0"/>
              </a:rPr>
              <a:t>int</a:t>
            </a:r>
            <a:r>
              <a:rPr lang="en-US" dirty="0">
                <a:latin typeface="Century Schoolbook" pitchFamily="18" charset="0"/>
              </a:rPr>
              <a:t>[] variableArray3 = new </a:t>
            </a:r>
            <a:r>
              <a:rPr lang="en-US" dirty="0" err="1">
                <a:latin typeface="Century Schoolbook" pitchFamily="18" charset="0"/>
              </a:rPr>
              <a:t>int</a:t>
            </a:r>
            <a:r>
              <a:rPr lang="en-US" dirty="0">
                <a:latin typeface="Century Schoolbook" pitchFamily="18" charset="0"/>
              </a:rPr>
              <a:t>[]{1,23,45,4,3</a:t>
            </a:r>
            <a:r>
              <a:rPr lang="en-US" dirty="0" smtClean="0">
                <a:latin typeface="Century Schoolbook" pitchFamily="18" charset="0"/>
              </a:rPr>
              <a:t>};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81800" y="3867150"/>
            <a:ext cx="2057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Array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elemen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5762946" y="4248150"/>
            <a:ext cx="101885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94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76350"/>
            <a:ext cx="38731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Schoolbook" pitchFamily="18" charset="0"/>
              </a:rPr>
              <a:t>int</a:t>
            </a:r>
            <a:r>
              <a:rPr lang="en-US" dirty="0" smtClean="0">
                <a:latin typeface="Century Schoolbook" pitchFamily="18" charset="0"/>
              </a:rPr>
              <a:t>[  ] </a:t>
            </a:r>
            <a:r>
              <a:rPr lang="en-US" dirty="0" smtClean="0">
                <a:latin typeface="Century Schoolbook" pitchFamily="18" charset="0"/>
              </a:rPr>
              <a:t>variableArray1 = new </a:t>
            </a:r>
            <a:r>
              <a:rPr lang="en-US" dirty="0" err="1" smtClean="0">
                <a:latin typeface="Century Schoolbook" pitchFamily="18" charset="0"/>
              </a:rPr>
              <a:t>int</a:t>
            </a:r>
            <a:r>
              <a:rPr lang="en-US" dirty="0" smtClean="0">
                <a:latin typeface="Century Schoolbook" pitchFamily="18" charset="0"/>
              </a:rPr>
              <a:t>[5];</a:t>
            </a:r>
          </a:p>
          <a:p>
            <a:endParaRPr lang="en-US" dirty="0" smtClean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variableArray1[0] = 72;</a:t>
            </a:r>
          </a:p>
          <a:p>
            <a:r>
              <a:rPr lang="en-US" dirty="0" smtClean="0">
                <a:latin typeface="Century Schoolbook" pitchFamily="18" charset="0"/>
              </a:rPr>
              <a:t>variableArray1[1] </a:t>
            </a:r>
            <a:r>
              <a:rPr lang="en-US" dirty="0">
                <a:latin typeface="Century Schoolbook" pitchFamily="18" charset="0"/>
              </a:rPr>
              <a:t>= </a:t>
            </a:r>
            <a:r>
              <a:rPr lang="en-US" dirty="0" smtClean="0">
                <a:latin typeface="Century Schoolbook" pitchFamily="18" charset="0"/>
              </a:rPr>
              <a:t>32;</a:t>
            </a:r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variableArray1[2] </a:t>
            </a:r>
            <a:r>
              <a:rPr lang="en-US" dirty="0">
                <a:latin typeface="Century Schoolbook" pitchFamily="18" charset="0"/>
              </a:rPr>
              <a:t>= </a:t>
            </a:r>
            <a:r>
              <a:rPr lang="en-US" dirty="0" smtClean="0">
                <a:latin typeface="Century Schoolbook" pitchFamily="18" charset="0"/>
              </a:rPr>
              <a:t>9;</a:t>
            </a:r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variableArray1[3] </a:t>
            </a:r>
            <a:r>
              <a:rPr lang="en-US" dirty="0">
                <a:latin typeface="Century Schoolbook" pitchFamily="18" charset="0"/>
              </a:rPr>
              <a:t>= </a:t>
            </a:r>
            <a:r>
              <a:rPr lang="en-US" dirty="0" smtClean="0">
                <a:latin typeface="Century Schoolbook" pitchFamily="18" charset="0"/>
              </a:rPr>
              <a:t>26;</a:t>
            </a:r>
            <a:endParaRPr lang="en-US" dirty="0">
              <a:latin typeface="Century Schoolbook" pitchFamily="18" charset="0"/>
            </a:endParaRPr>
          </a:p>
          <a:p>
            <a:r>
              <a:rPr lang="en-US" dirty="0" smtClean="0">
                <a:latin typeface="Century Schoolbook" pitchFamily="18" charset="0"/>
              </a:rPr>
              <a:t>variableArray1[4] </a:t>
            </a:r>
            <a:r>
              <a:rPr lang="en-US" dirty="0">
                <a:latin typeface="Century Schoolbook" pitchFamily="18" charset="0"/>
              </a:rPr>
              <a:t>= 2</a:t>
            </a:r>
            <a:r>
              <a:rPr lang="en-US" dirty="0" smtClean="0">
                <a:latin typeface="Century Schoolbook" pitchFamily="18" charset="0"/>
              </a:rPr>
              <a:t>;</a:t>
            </a:r>
            <a:endParaRPr lang="en-US" dirty="0">
              <a:latin typeface="Century Schoolbook" pitchFamily="18" charset="0"/>
            </a:endParaRPr>
          </a:p>
          <a:p>
            <a:endParaRPr lang="en-US" dirty="0">
              <a:latin typeface="Century Schoolbook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10200" y="1276350"/>
            <a:ext cx="336665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Alokasi</a:t>
            </a:r>
            <a:r>
              <a:rPr lang="en-US" dirty="0" smtClean="0">
                <a:solidFill>
                  <a:schemeClr val="bg1"/>
                </a:solidFill>
              </a:rPr>
              <a:t> array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5 </a:t>
            </a:r>
            <a:r>
              <a:rPr lang="en-US" dirty="0" err="1" smtClean="0">
                <a:solidFill>
                  <a:schemeClr val="bg1"/>
                </a:solidFill>
              </a:rPr>
              <a:t>elemen</a:t>
            </a:r>
            <a:r>
              <a:rPr lang="en-US" dirty="0" smtClean="0">
                <a:solidFill>
                  <a:schemeClr val="bg1"/>
                </a:solidFill>
              </a:rPr>
              <a:t> (length = 5)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4490803" y="1504950"/>
            <a:ext cx="919397" cy="152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3352800" y="1885950"/>
            <a:ext cx="3810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72000" y="2876550"/>
            <a:ext cx="3366655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Mengisi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variableArray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masing-masing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indeks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10000" y="2571751"/>
            <a:ext cx="657819" cy="6857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419508"/>
              </p:ext>
            </p:extLst>
          </p:nvPr>
        </p:nvGraphicFramePr>
        <p:xfrm>
          <a:off x="2372319" y="401955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1555" y="3867150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Representasi</a:t>
            </a:r>
            <a:endParaRPr lang="en-US" dirty="0" smtClean="0"/>
          </a:p>
          <a:p>
            <a:pPr algn="ctr"/>
            <a:r>
              <a:rPr lang="en-US" dirty="0" err="1" smtClean="0"/>
              <a:t>Fisik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45134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4501" y="45134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45134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45134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[3]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45134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1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Mengakses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6350"/>
            <a:ext cx="7399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entury Schoolbook" pitchFamily="18" charset="0"/>
              </a:rPr>
              <a:t>System.out.println</a:t>
            </a:r>
            <a:r>
              <a:rPr lang="en-US" sz="2000" dirty="0">
                <a:latin typeface="Century Schoolbook" pitchFamily="18" charset="0"/>
              </a:rPr>
              <a:t>("Array </a:t>
            </a:r>
            <a:r>
              <a:rPr lang="en-US" sz="2000" dirty="0" err="1">
                <a:latin typeface="Century Schoolbook" pitchFamily="18" charset="0"/>
              </a:rPr>
              <a:t>indeks</a:t>
            </a:r>
            <a:r>
              <a:rPr lang="en-US" sz="2000" dirty="0">
                <a:latin typeface="Century Schoolbook" pitchFamily="18" charset="0"/>
              </a:rPr>
              <a:t> ke-2: "+variableArray1[2]);</a:t>
            </a:r>
            <a:endParaRPr lang="en-US" sz="2000" dirty="0">
              <a:latin typeface="Century Schoolbook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82345" y="2090273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Mengakses</a:t>
            </a:r>
            <a:r>
              <a:rPr lang="en-US" dirty="0"/>
              <a:t> array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620745" y="1677007"/>
            <a:ext cx="1776591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3409950"/>
            <a:ext cx="53530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6386945" y="2242673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Mengakses</a:t>
            </a:r>
            <a:r>
              <a:rPr lang="en-US" dirty="0"/>
              <a:t> array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33291" y="2623673"/>
            <a:ext cx="2063855" cy="786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820" y="4200525"/>
            <a:ext cx="3819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Arrow Connector 15"/>
          <p:cNvCxnSpPr>
            <a:stCxn id="11" idx="2"/>
          </p:cNvCxnSpPr>
          <p:nvPr/>
        </p:nvCxnSpPr>
        <p:spPr>
          <a:xfrm>
            <a:off x="7606145" y="3004673"/>
            <a:ext cx="0" cy="1195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373</TotalTime>
  <Words>365</Words>
  <Application>Microsoft Office PowerPoint</Application>
  <PresentationFormat>On-screen Show (16:9)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Array &amp; Array List</vt:lpstr>
      <vt:lpstr>Array</vt:lpstr>
      <vt:lpstr>Array</vt:lpstr>
      <vt:lpstr>Array</vt:lpstr>
      <vt:lpstr>Deklarasi</vt:lpstr>
      <vt:lpstr>Deklarasi 1</vt:lpstr>
      <vt:lpstr>Deklarasi 2</vt:lpstr>
      <vt:lpstr>Memberikan nilai pada Array</vt:lpstr>
      <vt:lpstr>Mengakses Array</vt:lpstr>
      <vt:lpstr>Array List</vt:lpstr>
      <vt:lpstr>Array List</vt:lpstr>
      <vt:lpstr>Perbedaan?</vt:lpstr>
      <vt:lpstr>Deklarasi</vt:lpstr>
      <vt:lpstr>Tipe data Class untuk Primitive Type (Type Wrapper)</vt:lpstr>
      <vt:lpstr>Memberikan nilai pada ArrayList</vt:lpstr>
      <vt:lpstr>Mengakses ArrayList</vt:lpstr>
      <vt:lpstr>ArrayList  Array</vt:lpstr>
      <vt:lpstr>Pemrosesan String</vt:lpstr>
      <vt:lpstr>Pemrosesan String</vt:lpstr>
      <vt:lpstr>Caranya???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20</cp:revision>
  <dcterms:created xsi:type="dcterms:W3CDTF">2016-01-10T10:54:31Z</dcterms:created>
  <dcterms:modified xsi:type="dcterms:W3CDTF">2016-01-12T09:10:28Z</dcterms:modified>
</cp:coreProperties>
</file>