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9" r:id="rId3"/>
    <p:sldId id="264" r:id="rId4"/>
    <p:sldId id="261" r:id="rId5"/>
    <p:sldId id="265" r:id="rId6"/>
    <p:sldId id="260" r:id="rId7"/>
    <p:sldId id="266" r:id="rId8"/>
    <p:sldId id="262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sz="4400" dirty="0" err="1" smtClean="0"/>
              <a:t>Kasus-kasus</a:t>
            </a:r>
            <a:r>
              <a:rPr lang="en-US" sz="4400" dirty="0" smtClean="0"/>
              <a:t> </a:t>
            </a:r>
            <a:r>
              <a:rPr lang="en-US" sz="4400" dirty="0" err="1" smtClean="0"/>
              <a:t>sederhaha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 smtClean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“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”,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didiskon</a:t>
            </a:r>
            <a:r>
              <a:rPr lang="en-US" dirty="0" smtClean="0"/>
              <a:t> 30%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currency (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Format currency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format rupiah.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0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1: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, </a:t>
            </a:r>
            <a:r>
              <a:rPr lang="en-US" dirty="0" err="1" smtClean="0"/>
              <a:t>gunakan</a:t>
            </a:r>
            <a:r>
              <a:rPr lang="en-US" dirty="0" smtClean="0"/>
              <a:t> class Scanner </a:t>
            </a:r>
            <a:r>
              <a:rPr lang="en-US" dirty="0" err="1" smtClean="0"/>
              <a:t>dari</a:t>
            </a:r>
            <a:r>
              <a:rPr lang="en-US" dirty="0" smtClean="0"/>
              <a:t> package </a:t>
            </a:r>
            <a:r>
              <a:rPr lang="en-US" dirty="0" err="1" smtClean="0"/>
              <a:t>java.util</a:t>
            </a:r>
            <a:r>
              <a:rPr lang="en-US" dirty="0" smtClean="0"/>
              <a:t> (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import).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format currency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DecimalFormat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DecimalFormatSymbol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package </a:t>
            </a:r>
            <a:r>
              <a:rPr lang="en-US" dirty="0" err="1" smtClean="0"/>
              <a:t>java.text</a:t>
            </a:r>
            <a:endParaRPr lang="en-US" dirty="0" smtClean="0"/>
          </a:p>
          <a:p>
            <a:r>
              <a:rPr lang="en-US" dirty="0" err="1" smtClean="0"/>
              <a:t>Kodekan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4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59" y="1663843"/>
            <a:ext cx="372427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527685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22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Penyelesaian</a:t>
            </a:r>
            <a:r>
              <a:rPr lang="en-US" sz="3200" dirty="0" smtClean="0"/>
              <a:t> </a:t>
            </a:r>
            <a:r>
              <a:rPr lang="en-US" sz="3200" dirty="0" err="1" smtClean="0"/>
              <a:t>Kasus</a:t>
            </a:r>
            <a:r>
              <a:rPr lang="en-US" sz="3200" dirty="0" smtClean="0"/>
              <a:t> 1 (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084" y="1019175"/>
            <a:ext cx="38195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00150"/>
            <a:ext cx="36480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33625"/>
            <a:ext cx="72771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1387" y="2014743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428750"/>
            <a:ext cx="3486150" cy="476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3028950"/>
            <a:ext cx="7351013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0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array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Mintalah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program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array yang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22508"/>
              </p:ext>
            </p:extLst>
          </p:nvPr>
        </p:nvGraphicFramePr>
        <p:xfrm>
          <a:off x="1143000" y="211455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70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2: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,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Enhanced for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array.</a:t>
            </a:r>
          </a:p>
          <a:p>
            <a:r>
              <a:rPr lang="en-US" dirty="0" err="1" smtClean="0"/>
              <a:t>Kodekan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85850"/>
            <a:ext cx="699135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37" y="1352550"/>
            <a:ext cx="33242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97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Slide…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74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</TotalTime>
  <Words>219</Words>
  <Application>Microsoft Office PowerPoint</Application>
  <PresentationFormat>On-screen Show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Kasus-kasus sederhaha</vt:lpstr>
      <vt:lpstr>Kasus 1</vt:lpstr>
      <vt:lpstr>Kasus 1: hal yang perlu diperhatikan</vt:lpstr>
      <vt:lpstr>Penyelesaian Kasus 1</vt:lpstr>
      <vt:lpstr>Penyelesaian Kasus 1 (menampilkan harga)</vt:lpstr>
      <vt:lpstr>Kasus 2</vt:lpstr>
      <vt:lpstr>Kasus 2: hal yang perlu diperhatikan</vt:lpstr>
      <vt:lpstr>Penyelesaian Kasus 2</vt:lpstr>
      <vt:lpstr>End Of Slide…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7</cp:revision>
  <dcterms:created xsi:type="dcterms:W3CDTF">2016-01-10T10:54:31Z</dcterms:created>
  <dcterms:modified xsi:type="dcterms:W3CDTF">2016-01-25T03:26:07Z</dcterms:modified>
</cp:coreProperties>
</file>