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8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9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338B7C7-A55C-476D-B057-D571361A950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Cla</a:t>
            </a:r>
            <a:r>
              <a:rPr lang="en-US" dirty="0" smtClean="0"/>
              <a:t>ss &amp; Object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24150"/>
            <a:ext cx="7848600" cy="131445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:</a:t>
            </a:r>
          </a:p>
          <a:p>
            <a:pPr algn="ctr"/>
            <a:r>
              <a:rPr lang="en-US" dirty="0"/>
              <a:t>Reza </a:t>
            </a:r>
            <a:r>
              <a:rPr lang="en-US" dirty="0" err="1"/>
              <a:t>Budiawan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Untuk</a:t>
            </a:r>
            <a:r>
              <a:rPr lang="en-US" dirty="0"/>
              <a:t>: </a:t>
            </a:r>
          </a:p>
          <a:p>
            <a:pPr algn="ctr"/>
            <a:r>
              <a:rPr lang="en-US" dirty="0" smtClean="0"/>
              <a:t>Tim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&amp;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endParaRPr lang="en-US" dirty="0"/>
          </a:p>
          <a:p>
            <a:pPr algn="ctr"/>
            <a:endParaRPr lang="en-US" dirty="0"/>
          </a:p>
        </p:txBody>
      </p:sp>
      <p:pic>
        <p:nvPicPr>
          <p:cNvPr id="1026" name="Picture 2" descr="E:\Gambar\Tel-U Logo\logo-tass-edit-Col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1950"/>
            <a:ext cx="2425700" cy="43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4781550"/>
            <a:ext cx="80425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Hanya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dipergunakan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untuk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kepentingan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pengajaran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di 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lingkungan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Fakultas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Ilmu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Terapan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,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Universitas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Telkom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8200" y="-19050"/>
            <a:ext cx="4473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MI1274 —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Algoritma</a:t>
            </a: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Lanjut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Genap</a:t>
            </a: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2015-2016</a:t>
            </a: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7780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Pendefenisian</a:t>
            </a:r>
            <a:r>
              <a:rPr lang="en-US" dirty="0" smtClean="0"/>
              <a:t> </a:t>
            </a:r>
            <a:r>
              <a:rPr lang="en-US" dirty="0" err="1" smtClean="0"/>
              <a:t>konstruktor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/>
              <a:t>constructor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class.</a:t>
            </a:r>
          </a:p>
          <a:p>
            <a:pPr lvl="1"/>
            <a:r>
              <a:rPr lang="en-US" dirty="0" err="1" smtClean="0"/>
              <a:t>Pengaturan</a:t>
            </a:r>
            <a:r>
              <a:rPr lang="en-US" dirty="0" smtClean="0"/>
              <a:t> visibility </a:t>
            </a:r>
            <a:r>
              <a:rPr lang="en-US" dirty="0"/>
              <a:t>constructor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Konstruktor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7361" y="2495550"/>
            <a:ext cx="3493264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class Employee{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private 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Employee(){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0" y="2495550"/>
            <a:ext cx="4733988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class Employee{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private 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Employee(String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this.nama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448" y="4248150"/>
            <a:ext cx="37755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Konstruktor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secara</a:t>
            </a:r>
            <a:r>
              <a:rPr lang="en-US" dirty="0" smtClean="0"/>
              <a:t> default </a:t>
            </a:r>
            <a:r>
              <a:rPr lang="en-US" dirty="0" err="1" smtClean="0">
                <a:solidFill>
                  <a:srgbClr val="FF0000"/>
                </a:solidFill>
              </a:rPr>
              <a:t>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dibentuk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jika</a:t>
            </a:r>
            <a:endParaRPr lang="en-US" dirty="0" smtClean="0"/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konstruktor</a:t>
            </a:r>
            <a:r>
              <a:rPr lang="en-US" dirty="0" smtClean="0"/>
              <a:t> </a:t>
            </a:r>
            <a:r>
              <a:rPr lang="en-US" dirty="0" err="1" smtClean="0"/>
              <a:t>didefenisikan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65797" y="4248150"/>
            <a:ext cx="42680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Konstruktor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parameter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konstruktor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dibentuk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ada</a:t>
            </a:r>
            <a:r>
              <a:rPr lang="en-US" dirty="0" smtClean="0"/>
              <a:t> </a:t>
            </a:r>
            <a:r>
              <a:rPr lang="en-US" dirty="0" err="1" smtClean="0"/>
              <a:t>konstruktor</a:t>
            </a:r>
            <a:r>
              <a:rPr lang="en-US" dirty="0" smtClean="0"/>
              <a:t> yang </a:t>
            </a:r>
            <a:r>
              <a:rPr lang="en-US" dirty="0" err="1" smtClean="0"/>
              <a:t>didefenisikan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14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Konstruktor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dituliskan</a:t>
            </a:r>
            <a:r>
              <a:rPr lang="en-US" dirty="0" smtClean="0"/>
              <a:t> &gt;1x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class</a:t>
            </a:r>
          </a:p>
          <a:p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konstruktor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“</a:t>
            </a:r>
            <a:r>
              <a:rPr lang="en-US" dirty="0" smtClean="0">
                <a:solidFill>
                  <a:srgbClr val="FF0000"/>
                </a:solidFill>
              </a:rPr>
              <a:t>overloading</a:t>
            </a:r>
            <a:r>
              <a:rPr lang="en-US" dirty="0" smtClean="0"/>
              <a:t>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</a:t>
            </a:r>
            <a:r>
              <a:rPr lang="en-US" dirty="0" err="1" smtClean="0"/>
              <a:t>Konstruktor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2491712"/>
            <a:ext cx="2997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Apa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syarat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 smtClean="0">
                <a:solidFill>
                  <a:srgbClr val="FF0000"/>
                </a:solidFill>
              </a:rPr>
              <a:t> overloading?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65251" y="3045710"/>
            <a:ext cx="5630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Bagaimana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penggunaan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konstruktor</a:t>
            </a:r>
            <a:r>
              <a:rPr lang="en-US" dirty="0" smtClean="0">
                <a:solidFill>
                  <a:srgbClr val="FF0000"/>
                </a:solidFill>
              </a:rPr>
              <a:t> overloading?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73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Konstruktor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3038253"/>
            <a:ext cx="4733988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class Employee{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public Employee(String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this.nama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1276350"/>
            <a:ext cx="611257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class Main{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public static void main(String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Employee e1 = new Employee(“XYZ”);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Left Brace 6"/>
          <p:cNvSpPr/>
          <p:nvPr/>
        </p:nvSpPr>
        <p:spPr>
          <a:xfrm rot="16200000">
            <a:off x="4495801" y="1200150"/>
            <a:ext cx="304800" cy="2133601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94540" y="2419351"/>
            <a:ext cx="2706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Pemanggilan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Konstruktor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762000" y="2266950"/>
            <a:ext cx="762000" cy="7713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0753" y="3084232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Tipe</a:t>
            </a:r>
            <a:r>
              <a:rPr lang="en-US" dirty="0" smtClean="0">
                <a:solidFill>
                  <a:srgbClr val="FF0000"/>
                </a:solidFill>
              </a:rPr>
              <a:t> Object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>
            <a:endCxn id="14" idx="0"/>
          </p:cNvCxnSpPr>
          <p:nvPr/>
        </p:nvCxnSpPr>
        <p:spPr>
          <a:xfrm flipH="1">
            <a:off x="1007374" y="2114550"/>
            <a:ext cx="1507226" cy="23086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9031" y="4423247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Nama</a:t>
            </a:r>
            <a:r>
              <a:rPr lang="en-US" dirty="0" smtClean="0">
                <a:solidFill>
                  <a:srgbClr val="FF0000"/>
                </a:solidFill>
              </a:rPr>
              <a:t> Object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667000" y="2131732"/>
            <a:ext cx="541685" cy="1783684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44874" y="3961582"/>
            <a:ext cx="1244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Keyword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err="1" smtClean="0">
                <a:solidFill>
                  <a:srgbClr val="0000FF"/>
                </a:solidFill>
              </a:rPr>
              <a:t>Instansiasi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81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mengembalikan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mengembalikan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Pemanggilan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prosedur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 non-static </a:t>
            </a:r>
            <a:r>
              <a:rPr lang="en-US" dirty="0" err="1" smtClean="0">
                <a:sym typeface="Wingdings" pitchFamily="2" charset="2"/>
              </a:rPr>
              <a:t>dilakukan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melalui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objeknya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64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35243"/>
            <a:ext cx="6356227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HitungAritmatik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hasil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hitungTambah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b){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hasil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hitungKali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b){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Hasil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Kali:”+(a*b));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962692"/>
            <a:ext cx="6849952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Main{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public static void main(String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HitungAritmatik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h1 = 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HitungAritmatik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h1.hitungKali(3,2);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x =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h1.hitungTambah(4,17);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Hasil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Operasi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:”+x);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52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657350"/>
            <a:ext cx="633436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</a:t>
            </a:r>
          </a:p>
          <a:p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pemanggilan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endParaRPr lang="en-US" dirty="0" smtClean="0"/>
          </a:p>
          <a:p>
            <a:r>
              <a:rPr lang="en-US" dirty="0" err="1"/>
              <a:t>Perhatikan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pemanggilan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fungsi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parameter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pemanggilan</a:t>
            </a:r>
            <a:endParaRPr lang="en-US" dirty="0" smtClean="0"/>
          </a:p>
        </p:txBody>
      </p:sp>
      <p:sp>
        <p:nvSpPr>
          <p:cNvPr id="6" name="Right Brace 5"/>
          <p:cNvSpPr/>
          <p:nvPr/>
        </p:nvSpPr>
        <p:spPr>
          <a:xfrm>
            <a:off x="4876800" y="1962150"/>
            <a:ext cx="152400" cy="533400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81600" y="2098009"/>
            <a:ext cx="2076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Apakah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bedanya</a:t>
            </a:r>
            <a:r>
              <a:rPr lang="en-US" dirty="0" smtClean="0">
                <a:solidFill>
                  <a:srgbClr val="FF0000"/>
                </a:solidFill>
              </a:rPr>
              <a:t>??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15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Slide…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entitas</a:t>
            </a:r>
            <a:endParaRPr lang="en-US" dirty="0" smtClean="0"/>
          </a:p>
          <a:p>
            <a:r>
              <a:rPr lang="en-US" dirty="0"/>
              <a:t>K</a:t>
            </a:r>
            <a:r>
              <a:rPr lang="id-ID" dirty="0"/>
              <a:t>elas mendeskripsikan suatu objek</a:t>
            </a:r>
            <a:r>
              <a:rPr lang="en-US" dirty="0" smtClean="0"/>
              <a:t>.</a:t>
            </a:r>
          </a:p>
          <a:p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subrutin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method.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09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Kelas</a:t>
            </a:r>
            <a:r>
              <a:rPr lang="en-US" dirty="0" smtClean="0"/>
              <a:t> Dan </a:t>
            </a:r>
            <a:r>
              <a:rPr lang="en-US" dirty="0" err="1" smtClean="0"/>
              <a:t>Objek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57350"/>
            <a:ext cx="1285875" cy="2562225"/>
          </a:xfrm>
          <a:prstGeom prst="rect">
            <a:avLst/>
          </a:prstGeom>
        </p:spPr>
      </p:pic>
      <p:pic>
        <p:nvPicPr>
          <p:cNvPr id="1027" name="Picture 3" descr="C:\Users\Eja\Pictures\PBO\Model-Jas-Slim-Fit-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352550"/>
            <a:ext cx="821234" cy="193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Eja\Pictures\PBO\46497_002827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938462"/>
            <a:ext cx="958342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2286000" y="1962150"/>
            <a:ext cx="3048000" cy="6858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3105150"/>
            <a:ext cx="1981200" cy="5334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67479" y="3833480"/>
            <a:ext cx="9557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NIP: -</a:t>
            </a:r>
          </a:p>
          <a:p>
            <a:r>
              <a:rPr lang="en-US" dirty="0" err="1" smtClean="0"/>
              <a:t>Nama</a:t>
            </a:r>
            <a:r>
              <a:rPr lang="en-US" dirty="0" smtClean="0"/>
              <a:t>: -</a:t>
            </a:r>
          </a:p>
          <a:p>
            <a:r>
              <a:rPr lang="en-US" dirty="0" err="1" smtClean="0"/>
              <a:t>Divisi</a:t>
            </a:r>
            <a:r>
              <a:rPr lang="en-US" dirty="0" smtClean="0"/>
              <a:t>: -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34200" y="1676180"/>
            <a:ext cx="14942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NIP: 11-xx-76</a:t>
            </a:r>
          </a:p>
          <a:p>
            <a:r>
              <a:rPr lang="en-US" dirty="0" err="1" smtClean="0"/>
              <a:t>Nama</a:t>
            </a:r>
            <a:r>
              <a:rPr lang="en-US" dirty="0" smtClean="0"/>
              <a:t>: ERIK</a:t>
            </a:r>
          </a:p>
          <a:p>
            <a:r>
              <a:rPr lang="en-US" dirty="0" err="1" smtClean="0"/>
              <a:t>Divisi</a:t>
            </a:r>
            <a:r>
              <a:rPr lang="en-US" dirty="0" smtClean="0"/>
              <a:t>: SDM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91200" y="3871912"/>
            <a:ext cx="18276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NIP: 11-XX-83</a:t>
            </a:r>
          </a:p>
          <a:p>
            <a:r>
              <a:rPr lang="en-US" dirty="0" err="1" smtClean="0"/>
              <a:t>Nama</a:t>
            </a:r>
            <a:r>
              <a:rPr lang="en-US" dirty="0" smtClean="0"/>
              <a:t>: ERIK</a:t>
            </a:r>
          </a:p>
          <a:p>
            <a:r>
              <a:rPr lang="en-US" dirty="0" err="1" smtClean="0"/>
              <a:t>Divisi</a:t>
            </a:r>
            <a:r>
              <a:rPr lang="en-US" dirty="0" smtClean="0"/>
              <a:t>: </a:t>
            </a:r>
            <a:r>
              <a:rPr lang="en-US" dirty="0" err="1" smtClean="0"/>
              <a:t>Keuangan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26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Enkapsulasi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proses </a:t>
            </a:r>
            <a:r>
              <a:rPr lang="en-US" dirty="0" err="1"/>
              <a:t>pemaketan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methodnya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menyembunyikan</a:t>
            </a:r>
            <a:r>
              <a:rPr lang="en-US" dirty="0"/>
              <a:t> </a:t>
            </a:r>
            <a:r>
              <a:rPr lang="en-US" dirty="0" err="1"/>
              <a:t>rincian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/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enkapsulasi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ketidaktahuan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 smtClean="0"/>
              <a:t>pengimplementasiannya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ENKAPSULASI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4171950"/>
            <a:ext cx="6021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Note: </a:t>
            </a:r>
            <a:r>
              <a:rPr lang="en-US" sz="2400" dirty="0" err="1" smtClean="0">
                <a:solidFill>
                  <a:srgbClr val="FF0000"/>
                </a:solidFill>
              </a:rPr>
              <a:t>Berikan</a:t>
            </a:r>
            <a:r>
              <a:rPr lang="en-US" sz="2400" dirty="0" smtClean="0">
                <a:solidFill>
                  <a:srgbClr val="FF0000"/>
                </a:solidFill>
              </a:rPr>
              <a:t> modifier private </a:t>
            </a:r>
            <a:r>
              <a:rPr lang="en-US" sz="2400" dirty="0" err="1" smtClean="0">
                <a:solidFill>
                  <a:srgbClr val="FF0000"/>
                </a:solidFill>
              </a:rPr>
              <a:t>untuk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atribut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2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Class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konstruktor</a:t>
            </a:r>
            <a:endParaRPr lang="en-US" dirty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method </a:t>
            </a:r>
            <a:r>
              <a:rPr lang="en-US" dirty="0" err="1" smtClean="0"/>
              <a:t>dipanggil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object-</a:t>
            </a:r>
            <a:r>
              <a:rPr lang="en-US" dirty="0" err="1" smtClean="0"/>
              <a:t>nya</a:t>
            </a:r>
            <a:endParaRPr lang="en-US" dirty="0" smtClean="0"/>
          </a:p>
          <a:p>
            <a:r>
              <a:rPr lang="en-US" dirty="0" smtClean="0"/>
              <a:t>Method static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static </a:t>
            </a:r>
            <a:r>
              <a:rPr lang="en-US" dirty="0" err="1" smtClean="0"/>
              <a:t>dipanggil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class-</a:t>
            </a:r>
            <a:r>
              <a:rPr lang="en-US" dirty="0" err="1" smtClean="0"/>
              <a:t>nya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&amp; </a:t>
            </a:r>
            <a:r>
              <a:rPr lang="en-US" dirty="0" smtClean="0"/>
              <a:t>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60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371600" y="2000250"/>
            <a:ext cx="2414588" cy="190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8560" y="2310884"/>
            <a:ext cx="136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Class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753100" y="2310884"/>
            <a:ext cx="1257300" cy="5656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629400" y="2876550"/>
            <a:ext cx="852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Atribut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562225" y="3486150"/>
            <a:ext cx="1223963" cy="73082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54640" y="4171950"/>
            <a:ext cx="935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1900238"/>
            <a:ext cx="2309812" cy="1973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14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09550"/>
            <a:ext cx="500970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Employee{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String nip;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private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private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divisi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setNip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(String nip){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this.nip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nip;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getNip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this.nip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...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...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3533537"/>
            <a:ext cx="284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SILAHKAN DILANJUTKAN!!!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0600" y="2571750"/>
            <a:ext cx="4122539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Note: 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Perhatikan</a:t>
            </a:r>
            <a:r>
              <a:rPr lang="en-US" dirty="0" smtClean="0">
                <a:solidFill>
                  <a:srgbClr val="0000FF"/>
                </a:solidFill>
              </a:rPr>
              <a:t> modifier </a:t>
            </a:r>
            <a:r>
              <a:rPr lang="en-US" dirty="0" err="1" smtClean="0">
                <a:solidFill>
                  <a:srgbClr val="0000FF"/>
                </a:solidFill>
              </a:rPr>
              <a:t>pada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attrb</a:t>
            </a:r>
            <a:r>
              <a:rPr lang="en-US" dirty="0" smtClean="0">
                <a:solidFill>
                  <a:srgbClr val="0000FF"/>
                </a:solidFill>
              </a:rPr>
              <a:t>/method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(-) 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 private</a:t>
            </a:r>
          </a:p>
          <a:p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(+)  public</a:t>
            </a:r>
          </a:p>
          <a:p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(#)  protected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602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43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Constructor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konstruktor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inisialisasi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variable-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instan</a:t>
            </a:r>
            <a:r>
              <a:rPr lang="en-US" dirty="0"/>
              <a:t> </a:t>
            </a:r>
            <a:r>
              <a:rPr lang="en-US" dirty="0" smtClean="0"/>
              <a:t>class</a:t>
            </a:r>
          </a:p>
          <a:p>
            <a:r>
              <a:rPr lang="en-US" dirty="0" err="1"/>
              <a:t>Bentuk</a:t>
            </a:r>
            <a:r>
              <a:rPr lang="en-US" dirty="0"/>
              <a:t> lain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enkapsulasi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memasukkan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 smtClean="0"/>
              <a:t>konstruktor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Konstruktor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3253988"/>
            <a:ext cx="4504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Konstruktor</a:t>
            </a:r>
            <a:r>
              <a:rPr lang="en-US" sz="2400" dirty="0" smtClean="0">
                <a:solidFill>
                  <a:srgbClr val="0000FF"/>
                </a:solidFill>
              </a:rPr>
              <a:t> = </a:t>
            </a:r>
            <a:r>
              <a:rPr lang="en-US" sz="2400" dirty="0" err="1" smtClean="0">
                <a:solidFill>
                  <a:srgbClr val="0000FF"/>
                </a:solidFill>
              </a:rPr>
              <a:t>Membentuk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Objek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28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</TotalTime>
  <Words>539</Words>
  <Application>Microsoft Office PowerPoint</Application>
  <PresentationFormat>On-screen Show (16:9)</PresentationFormat>
  <Paragraphs>134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Class &amp; Object</vt:lpstr>
      <vt:lpstr>Kelas dan Objek</vt:lpstr>
      <vt:lpstr>Kelas Dan Objek</vt:lpstr>
      <vt:lpstr>ENKAPSULASI</vt:lpstr>
      <vt:lpstr>Class &amp; Object</vt:lpstr>
      <vt:lpstr>CLASS</vt:lpstr>
      <vt:lpstr>PowerPoint Presentation</vt:lpstr>
      <vt:lpstr>Pembentukan Objek</vt:lpstr>
      <vt:lpstr>Konstruktor</vt:lpstr>
      <vt:lpstr>Konstruktor</vt:lpstr>
      <vt:lpstr>Overloading Konstruktor</vt:lpstr>
      <vt:lpstr>Penggunaan Konstruktor</vt:lpstr>
      <vt:lpstr>Prosedur dan Fungsi</vt:lpstr>
      <vt:lpstr>PowerPoint Presentation</vt:lpstr>
      <vt:lpstr>Prosedur dan Fungsi</vt:lpstr>
      <vt:lpstr>End of Slide…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5</cp:revision>
  <dcterms:created xsi:type="dcterms:W3CDTF">2016-01-10T10:54:31Z</dcterms:created>
  <dcterms:modified xsi:type="dcterms:W3CDTF">2016-01-27T06:57:13Z</dcterms:modified>
</cp:coreProperties>
</file>