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Array Of Object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24150"/>
            <a:ext cx="7848600" cy="131445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Reza </a:t>
            </a:r>
            <a:r>
              <a:rPr lang="en-US" dirty="0" err="1"/>
              <a:t>Budiawan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Untuk</a:t>
            </a:r>
            <a:r>
              <a:rPr lang="en-US" dirty="0"/>
              <a:t>: </a:t>
            </a:r>
          </a:p>
          <a:p>
            <a:pPr algn="ctr"/>
            <a:r>
              <a:rPr lang="en-US" dirty="0" smtClean="0"/>
              <a:t>Tim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1026" name="Picture 2" descr="E:\Gambar\Tel-U Logo\logo-tass-edit-Col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950"/>
            <a:ext cx="2425700" cy="43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781550"/>
            <a:ext cx="80425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Hanya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dipergunakan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untuk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kepentingan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pengajaran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di 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lingkungan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Fakultas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Ilmu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Terapan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,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Universitas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Telkom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-19050"/>
            <a:ext cx="4473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MI1274 —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Lanjut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Genap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2015-2016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778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of Object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504950"/>
            <a:ext cx="6907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entury Schoolbook" pitchFamily="18" charset="0"/>
              </a:rPr>
              <a:t>tipeData</a:t>
            </a:r>
            <a:r>
              <a:rPr lang="en-US" dirty="0" smtClean="0">
                <a:latin typeface="Century Schoolbook" pitchFamily="18" charset="0"/>
              </a:rPr>
              <a:t>[ ] </a:t>
            </a:r>
            <a:r>
              <a:rPr lang="en-US" dirty="0" err="1">
                <a:latin typeface="Century Schoolbook" pitchFamily="18" charset="0"/>
              </a:rPr>
              <a:t>namaVariable</a:t>
            </a:r>
            <a:r>
              <a:rPr lang="en-US" dirty="0">
                <a:latin typeface="Century Schoolbook" pitchFamily="18" charset="0"/>
              </a:rPr>
              <a:t> [= new </a:t>
            </a:r>
            <a:r>
              <a:rPr lang="en-US" b="1" dirty="0" err="1">
                <a:solidFill>
                  <a:srgbClr val="FF0000"/>
                </a:solidFill>
                <a:latin typeface="Century Schoolbook" pitchFamily="18" charset="0"/>
              </a:rPr>
              <a:t>tipeData</a:t>
            </a:r>
            <a:r>
              <a:rPr lang="en-US" dirty="0">
                <a:latin typeface="Century Schoolbook" pitchFamily="18" charset="0"/>
              </a:rPr>
              <a:t> [</a:t>
            </a:r>
            <a:r>
              <a:rPr lang="en-US" dirty="0" err="1">
                <a:latin typeface="Century Schoolbook" pitchFamily="18" charset="0"/>
              </a:rPr>
              <a:t>jumlahElemen</a:t>
            </a:r>
            <a:r>
              <a:rPr lang="en-US" dirty="0">
                <a:latin typeface="Century Schoolbook" pitchFamily="18" charset="0"/>
              </a:rPr>
              <a:t>] ];</a:t>
            </a:r>
          </a:p>
          <a:p>
            <a:r>
              <a:rPr lang="en-US" b="1" dirty="0" err="1">
                <a:solidFill>
                  <a:srgbClr val="FF0000"/>
                </a:solidFill>
                <a:latin typeface="Century Schoolbook" pitchFamily="18" charset="0"/>
              </a:rPr>
              <a:t>tipeData</a:t>
            </a:r>
            <a:r>
              <a:rPr lang="en-US" dirty="0">
                <a:latin typeface="Century Schoolbook" pitchFamily="18" charset="0"/>
              </a:rPr>
              <a:t> </a:t>
            </a:r>
            <a:r>
              <a:rPr lang="en-US" dirty="0" err="1">
                <a:latin typeface="Century Schoolbook" pitchFamily="18" charset="0"/>
              </a:rPr>
              <a:t>namaVariable</a:t>
            </a:r>
            <a:r>
              <a:rPr lang="en-US" dirty="0" smtClean="0">
                <a:latin typeface="Century Schoolbook" pitchFamily="18" charset="0"/>
              </a:rPr>
              <a:t>[ ] </a:t>
            </a:r>
            <a:r>
              <a:rPr lang="en-US" dirty="0">
                <a:latin typeface="Century Schoolbook" pitchFamily="18" charset="0"/>
              </a:rPr>
              <a:t>[= new </a:t>
            </a:r>
            <a:r>
              <a:rPr lang="en-US" b="1" dirty="0" err="1">
                <a:solidFill>
                  <a:srgbClr val="FF0000"/>
                </a:solidFill>
                <a:latin typeface="Century Schoolbook" pitchFamily="18" charset="0"/>
              </a:rPr>
              <a:t>tipeData</a:t>
            </a:r>
            <a:r>
              <a:rPr lang="en-US" b="1" dirty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dirty="0">
                <a:latin typeface="Century Schoolbook" pitchFamily="18" charset="0"/>
              </a:rPr>
              <a:t>[</a:t>
            </a:r>
            <a:r>
              <a:rPr lang="en-US" dirty="0" err="1">
                <a:latin typeface="Century Schoolbook" pitchFamily="18" charset="0"/>
              </a:rPr>
              <a:t>jumlahElemen</a:t>
            </a:r>
            <a:r>
              <a:rPr lang="en-US" dirty="0">
                <a:latin typeface="Century Schoolbook" pitchFamily="18" charset="0"/>
              </a:rPr>
              <a:t>] </a:t>
            </a:r>
            <a:r>
              <a:rPr lang="en-US" dirty="0" smtClean="0">
                <a:latin typeface="Century Schoolbook" pitchFamily="18" charset="0"/>
              </a:rPr>
              <a:t>];</a:t>
            </a:r>
            <a:endParaRPr lang="en-US" dirty="0">
              <a:latin typeface="Century Schoolbook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063430" y="2151282"/>
            <a:ext cx="520985" cy="66743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63430" y="2844284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947410"/>
              </p:ext>
            </p:extLst>
          </p:nvPr>
        </p:nvGraphicFramePr>
        <p:xfrm>
          <a:off x="762000" y="3409950"/>
          <a:ext cx="60960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609600" y="3028950"/>
            <a:ext cx="18288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4"/>
          </p:cNvCxnSpPr>
          <p:nvPr/>
        </p:nvCxnSpPr>
        <p:spPr>
          <a:xfrm>
            <a:off x="1524000" y="4095750"/>
            <a:ext cx="1600200" cy="3048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59175" y="4227328"/>
            <a:ext cx="271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Mengandung</a:t>
            </a:r>
            <a:r>
              <a:rPr lang="en-US" dirty="0" smtClean="0"/>
              <a:t> 1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7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Of Employee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169631"/>
              </p:ext>
            </p:extLst>
          </p:nvPr>
        </p:nvGraphicFramePr>
        <p:xfrm>
          <a:off x="763772" y="1657350"/>
          <a:ext cx="60960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11372" y="1276350"/>
            <a:ext cx="18288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5" idx="4"/>
          </p:cNvCxnSpPr>
          <p:nvPr/>
        </p:nvCxnSpPr>
        <p:spPr>
          <a:xfrm>
            <a:off x="1525772" y="2343150"/>
            <a:ext cx="1600200" cy="3048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76600" y="2311695"/>
            <a:ext cx="2439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nip,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divisi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setNip</a:t>
            </a:r>
            <a:r>
              <a:rPr lang="en-US" dirty="0" smtClean="0"/>
              <a:t>(); </a:t>
            </a:r>
            <a:r>
              <a:rPr lang="en-US" dirty="0" err="1" smtClean="0"/>
              <a:t>getNip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setNama</a:t>
            </a:r>
            <a:r>
              <a:rPr lang="en-US" dirty="0" smtClean="0"/>
              <a:t>(); </a:t>
            </a:r>
            <a:r>
              <a:rPr lang="en-US" dirty="0" err="1" smtClean="0"/>
              <a:t>getNama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setDivisi</a:t>
            </a:r>
            <a:r>
              <a:rPr lang="en-US" dirty="0" smtClean="0"/>
              <a:t>(); </a:t>
            </a:r>
            <a:r>
              <a:rPr lang="en-US" dirty="0" err="1" smtClean="0"/>
              <a:t>getDivisi</a:t>
            </a:r>
            <a:r>
              <a:rPr lang="en-US" dirty="0" smtClean="0"/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of Object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307" y="1276350"/>
            <a:ext cx="5009705" cy="36933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Employee{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String nip;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divisi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setNip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 nip){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this.nip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nip;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getNip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this.nip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1581150"/>
            <a:ext cx="3468322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Employee[] e = new Employee[3];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e[0</a:t>
            </a:r>
            <a:r>
              <a:rPr lang="en-US" dirty="0">
                <a:solidFill>
                  <a:srgbClr val="0000FF"/>
                </a:solidFill>
              </a:rPr>
              <a:t>] = new Employee();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e[0</a:t>
            </a:r>
            <a:r>
              <a:rPr lang="en-US" dirty="0">
                <a:solidFill>
                  <a:srgbClr val="0000FF"/>
                </a:solidFill>
              </a:rPr>
              <a:t>].</a:t>
            </a:r>
            <a:r>
              <a:rPr lang="en-US" dirty="0" err="1">
                <a:solidFill>
                  <a:srgbClr val="0000FF"/>
                </a:solidFill>
              </a:rPr>
              <a:t>setNama</a:t>
            </a:r>
            <a:r>
              <a:rPr lang="en-US" dirty="0">
                <a:solidFill>
                  <a:srgbClr val="0000FF"/>
                </a:solidFill>
              </a:rPr>
              <a:t>("Erik");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e[0</a:t>
            </a:r>
            <a:r>
              <a:rPr lang="en-US" dirty="0">
                <a:solidFill>
                  <a:srgbClr val="0000FF"/>
                </a:solidFill>
              </a:rPr>
              <a:t>].</a:t>
            </a:r>
            <a:r>
              <a:rPr lang="en-US" dirty="0" err="1">
                <a:solidFill>
                  <a:srgbClr val="0000FF"/>
                </a:solidFill>
              </a:rPr>
              <a:t>setNip</a:t>
            </a:r>
            <a:r>
              <a:rPr lang="en-US" dirty="0">
                <a:solidFill>
                  <a:srgbClr val="0000FF"/>
                </a:solidFill>
              </a:rPr>
              <a:t>("11-xx-76");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e[0</a:t>
            </a:r>
            <a:r>
              <a:rPr lang="en-US" dirty="0">
                <a:solidFill>
                  <a:srgbClr val="0000FF"/>
                </a:solidFill>
              </a:rPr>
              <a:t>].</a:t>
            </a:r>
            <a:r>
              <a:rPr lang="en-US" dirty="0" err="1">
                <a:solidFill>
                  <a:srgbClr val="0000FF"/>
                </a:solidFill>
              </a:rPr>
              <a:t>setDivisi</a:t>
            </a:r>
            <a:r>
              <a:rPr lang="en-US" dirty="0">
                <a:solidFill>
                  <a:srgbClr val="0000FF"/>
                </a:solidFill>
              </a:rPr>
              <a:t>("SDM");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7400" y="4248150"/>
            <a:ext cx="292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Buatlah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Implementasinya</a:t>
            </a:r>
            <a:r>
              <a:rPr lang="en-US" dirty="0" smtClean="0">
                <a:solidFill>
                  <a:srgbClr val="FF0000"/>
                </a:solidFill>
              </a:rPr>
              <a:t>!!!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7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378"/>
            <a:ext cx="371475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199" y="207113"/>
            <a:ext cx="4371975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2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962025"/>
            <a:ext cx="6438900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4421" y="361654"/>
            <a:ext cx="151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600" dirty="0" smtClean="0"/>
              <a:t>HASIL:</a:t>
            </a:r>
            <a:endParaRPr lang="en-US" sz="2400" spc="600" dirty="0"/>
          </a:p>
        </p:txBody>
      </p:sp>
    </p:spTree>
    <p:extLst>
      <p:ext uri="{BB962C8B-B14F-4D97-AF65-F5344CB8AC3E}">
        <p14:creationId xmlns:p14="http://schemas.microsoft.com/office/powerpoint/2010/main" val="234725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</a:t>
            </a:r>
            <a:r>
              <a:rPr lang="en-US" dirty="0" smtClean="0"/>
              <a:t>List of </a:t>
            </a:r>
            <a:r>
              <a:rPr lang="en-US" dirty="0"/>
              <a:t>Object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307" y="1276350"/>
            <a:ext cx="5009705" cy="36933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Employee{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String nip;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divisi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setNip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 nip){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this.nip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nip;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getNip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this.nip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1765816"/>
            <a:ext cx="69762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????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4248150"/>
            <a:ext cx="292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Buatlah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Implementasinya</a:t>
            </a:r>
            <a:r>
              <a:rPr lang="en-US" dirty="0" smtClean="0">
                <a:solidFill>
                  <a:srgbClr val="FF0000"/>
                </a:solidFill>
              </a:rPr>
              <a:t>!!!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651" y="2308472"/>
            <a:ext cx="1627656" cy="162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09550"/>
            <a:ext cx="8334333" cy="48936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MainEmployee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&lt;Employee&gt;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&lt;&gt;();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Employee e1 = new Employee();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e1.setNip("11-xx-76");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e1.setNama("Erik");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e1.setDivisi("SDM");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        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Employee e2 = new Employee();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e2.setNip("12-xy-88");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e2.setNama("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Andi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e2.setDivisi("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Sisfo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emp.add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(e1);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emp.add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(e2);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Daftar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Karyawan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:");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for(Employee e:emp){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(" -"+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e.getNip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()+" "+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e.getNama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()+" "+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e.getDivisi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3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57350"/>
            <a:ext cx="35147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092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Slide…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8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</TotalTime>
  <Words>340</Words>
  <Application>Microsoft Office PowerPoint</Application>
  <PresentationFormat>On-screen Show (16:9)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Array Of Object</vt:lpstr>
      <vt:lpstr>Array of Object</vt:lpstr>
      <vt:lpstr>Array Of Employee</vt:lpstr>
      <vt:lpstr>Array of Object</vt:lpstr>
      <vt:lpstr>PowerPoint Presentation</vt:lpstr>
      <vt:lpstr>PowerPoint Presentation</vt:lpstr>
      <vt:lpstr>Array List of Object</vt:lpstr>
      <vt:lpstr>PowerPoint Presentation</vt:lpstr>
      <vt:lpstr>End Of Slide…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4</cp:revision>
  <dcterms:created xsi:type="dcterms:W3CDTF">2016-01-10T10:54:31Z</dcterms:created>
  <dcterms:modified xsi:type="dcterms:W3CDTF">2016-01-27T07:26:18Z</dcterms:modified>
</cp:coreProperties>
</file>