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2" r:id="rId46"/>
    <p:sldId id="301" r:id="rId4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756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023100-31DF-4219-B655-B16E5B0A0E5C}" type="doc">
      <dgm:prSet loTypeId="urn:microsoft.com/office/officeart/2005/8/layout/list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C258151-FE24-47A6-AD85-0933C0474B20}">
      <dgm:prSet phldrT="[Text]"/>
      <dgm:spPr/>
      <dgm:t>
        <a:bodyPr/>
        <a:lstStyle/>
        <a:p>
          <a:r>
            <a:rPr lang="en-US" dirty="0" err="1" smtClean="0"/>
            <a:t>Asosiasi</a:t>
          </a:r>
          <a:endParaRPr lang="en-US" dirty="0" smtClean="0"/>
        </a:p>
      </dgm:t>
    </dgm:pt>
    <dgm:pt modelId="{6F772C2E-8D75-4084-85A5-7E76FAAE5DA7}" type="parTrans" cxnId="{4E67A2FF-C338-4049-AB11-095300EA3F6A}">
      <dgm:prSet/>
      <dgm:spPr/>
      <dgm:t>
        <a:bodyPr/>
        <a:lstStyle/>
        <a:p>
          <a:endParaRPr lang="en-US"/>
        </a:p>
      </dgm:t>
    </dgm:pt>
    <dgm:pt modelId="{1E508BEA-80CE-4341-9154-31C5C96221FB}" type="sibTrans" cxnId="{4E67A2FF-C338-4049-AB11-095300EA3F6A}">
      <dgm:prSet/>
      <dgm:spPr/>
      <dgm:t>
        <a:bodyPr/>
        <a:lstStyle/>
        <a:p>
          <a:endParaRPr lang="en-US"/>
        </a:p>
      </dgm:t>
    </dgm:pt>
    <dgm:pt modelId="{5804EA7F-1EE5-4797-8FE9-16033B9E0703}">
      <dgm:prSet phldrT="[Text]"/>
      <dgm:spPr/>
      <dgm:t>
        <a:bodyPr/>
        <a:lstStyle/>
        <a:p>
          <a:r>
            <a:rPr lang="en-US" dirty="0" err="1" smtClean="0"/>
            <a:t>Agregasi</a:t>
          </a:r>
          <a:endParaRPr lang="en-US" dirty="0"/>
        </a:p>
      </dgm:t>
    </dgm:pt>
    <dgm:pt modelId="{15426865-A667-4CDC-AB67-1EEC00398BE7}" type="parTrans" cxnId="{EF7171BF-25C6-4471-85D3-FD99D357D171}">
      <dgm:prSet/>
      <dgm:spPr/>
      <dgm:t>
        <a:bodyPr/>
        <a:lstStyle/>
        <a:p>
          <a:endParaRPr lang="en-US"/>
        </a:p>
      </dgm:t>
    </dgm:pt>
    <dgm:pt modelId="{2D01FD9C-D68B-4195-848A-32750EF4F27A}" type="sibTrans" cxnId="{EF7171BF-25C6-4471-85D3-FD99D357D171}">
      <dgm:prSet/>
      <dgm:spPr/>
      <dgm:t>
        <a:bodyPr/>
        <a:lstStyle/>
        <a:p>
          <a:endParaRPr lang="en-US"/>
        </a:p>
      </dgm:t>
    </dgm:pt>
    <dgm:pt modelId="{C94FE1FD-9D67-4A6C-B990-E1D554EE72B9}">
      <dgm:prSet phldrT="[Text]"/>
      <dgm:spPr/>
      <dgm:t>
        <a:bodyPr/>
        <a:lstStyle/>
        <a:p>
          <a:r>
            <a:rPr lang="en-US" dirty="0" err="1" smtClean="0"/>
            <a:t>Komposisi</a:t>
          </a:r>
          <a:endParaRPr lang="en-US" dirty="0"/>
        </a:p>
      </dgm:t>
    </dgm:pt>
    <dgm:pt modelId="{B2B138E5-1B7C-478E-92A3-1465858FF161}" type="parTrans" cxnId="{21365B19-CB3C-46D6-AF34-A3E7DDAE5D74}">
      <dgm:prSet/>
      <dgm:spPr/>
      <dgm:t>
        <a:bodyPr/>
        <a:lstStyle/>
        <a:p>
          <a:endParaRPr lang="en-US"/>
        </a:p>
      </dgm:t>
    </dgm:pt>
    <dgm:pt modelId="{B4203A52-7E5E-4A43-A1E5-970CDA576BCC}" type="sibTrans" cxnId="{21365B19-CB3C-46D6-AF34-A3E7DDAE5D74}">
      <dgm:prSet/>
      <dgm:spPr/>
      <dgm:t>
        <a:bodyPr/>
        <a:lstStyle/>
        <a:p>
          <a:endParaRPr lang="en-US"/>
        </a:p>
      </dgm:t>
    </dgm:pt>
    <dgm:pt modelId="{D0013A43-443C-4ADF-8AA3-C98E99C29FDF}">
      <dgm:prSet phldrT="[Text]"/>
      <dgm:spPr/>
      <dgm:t>
        <a:bodyPr/>
        <a:lstStyle/>
        <a:p>
          <a:r>
            <a:rPr lang="en-US" dirty="0" smtClean="0"/>
            <a:t>Inheritance</a:t>
          </a:r>
          <a:endParaRPr lang="en-US" dirty="0"/>
        </a:p>
      </dgm:t>
    </dgm:pt>
    <dgm:pt modelId="{3D785FA8-F3AB-461D-9B83-58256A5F5857}" type="parTrans" cxnId="{26AE8CEF-DC77-4675-8D1F-387274546CE9}">
      <dgm:prSet/>
      <dgm:spPr/>
      <dgm:t>
        <a:bodyPr/>
        <a:lstStyle/>
        <a:p>
          <a:endParaRPr lang="en-US"/>
        </a:p>
      </dgm:t>
    </dgm:pt>
    <dgm:pt modelId="{CC926F45-EFED-438F-8FF1-88F094E2CD38}" type="sibTrans" cxnId="{26AE8CEF-DC77-4675-8D1F-387274546CE9}">
      <dgm:prSet/>
      <dgm:spPr/>
      <dgm:t>
        <a:bodyPr/>
        <a:lstStyle/>
        <a:p>
          <a:endParaRPr lang="en-US"/>
        </a:p>
      </dgm:t>
    </dgm:pt>
    <dgm:pt modelId="{83A053EE-5396-455F-9FEB-50081DDB2F0A}" type="pres">
      <dgm:prSet presAssocID="{2A023100-31DF-4219-B655-B16E5B0A0E5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E379399-BC1D-4200-B596-B50B7545AC31}" type="pres">
      <dgm:prSet presAssocID="{CC258151-FE24-47A6-AD85-0933C0474B20}" presName="parentLin" presStyleCnt="0"/>
      <dgm:spPr/>
    </dgm:pt>
    <dgm:pt modelId="{CEF16DB1-C032-493E-8BFB-AB92735AB055}" type="pres">
      <dgm:prSet presAssocID="{CC258151-FE24-47A6-AD85-0933C0474B20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69503407-CFE8-45D0-A972-584C0F9621D2}" type="pres">
      <dgm:prSet presAssocID="{CC258151-FE24-47A6-AD85-0933C0474B20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1D1915-94B7-4DE7-9667-B3246340C8D1}" type="pres">
      <dgm:prSet presAssocID="{CC258151-FE24-47A6-AD85-0933C0474B20}" presName="negativeSpace" presStyleCnt="0"/>
      <dgm:spPr/>
    </dgm:pt>
    <dgm:pt modelId="{13E33B8D-1A45-4645-B554-E2C39F4CA015}" type="pres">
      <dgm:prSet presAssocID="{CC258151-FE24-47A6-AD85-0933C0474B20}" presName="childText" presStyleLbl="conFgAcc1" presStyleIdx="0" presStyleCnt="4">
        <dgm:presLayoutVars>
          <dgm:bulletEnabled val="1"/>
        </dgm:presLayoutVars>
      </dgm:prSet>
      <dgm:spPr/>
    </dgm:pt>
    <dgm:pt modelId="{2E8A467B-5FE8-49FC-9F81-607D70A99031}" type="pres">
      <dgm:prSet presAssocID="{1E508BEA-80CE-4341-9154-31C5C96221FB}" presName="spaceBetweenRectangles" presStyleCnt="0"/>
      <dgm:spPr/>
    </dgm:pt>
    <dgm:pt modelId="{D3559EBC-3BF4-4B66-8157-8EB091E77B2C}" type="pres">
      <dgm:prSet presAssocID="{5804EA7F-1EE5-4797-8FE9-16033B9E0703}" presName="parentLin" presStyleCnt="0"/>
      <dgm:spPr/>
    </dgm:pt>
    <dgm:pt modelId="{FF9AD7E0-FBEE-4B82-BA43-760D03806238}" type="pres">
      <dgm:prSet presAssocID="{5804EA7F-1EE5-4797-8FE9-16033B9E0703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8A5ED443-A50D-4C6F-A8B9-EA3A5870BF5C}" type="pres">
      <dgm:prSet presAssocID="{5804EA7F-1EE5-4797-8FE9-16033B9E0703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EC5455-A2B6-46DF-A983-FB4E09E68A4D}" type="pres">
      <dgm:prSet presAssocID="{5804EA7F-1EE5-4797-8FE9-16033B9E0703}" presName="negativeSpace" presStyleCnt="0"/>
      <dgm:spPr/>
    </dgm:pt>
    <dgm:pt modelId="{801C5028-BFC3-415A-AD6D-070D0D3516ED}" type="pres">
      <dgm:prSet presAssocID="{5804EA7F-1EE5-4797-8FE9-16033B9E0703}" presName="childText" presStyleLbl="conFgAcc1" presStyleIdx="1" presStyleCnt="4">
        <dgm:presLayoutVars>
          <dgm:bulletEnabled val="1"/>
        </dgm:presLayoutVars>
      </dgm:prSet>
      <dgm:spPr/>
    </dgm:pt>
    <dgm:pt modelId="{409795A1-9157-45F1-BEDF-8073664B6C4F}" type="pres">
      <dgm:prSet presAssocID="{2D01FD9C-D68B-4195-848A-32750EF4F27A}" presName="spaceBetweenRectangles" presStyleCnt="0"/>
      <dgm:spPr/>
    </dgm:pt>
    <dgm:pt modelId="{9C1B74E6-DBB9-4E58-9D41-DC55019E25F5}" type="pres">
      <dgm:prSet presAssocID="{C94FE1FD-9D67-4A6C-B990-E1D554EE72B9}" presName="parentLin" presStyleCnt="0"/>
      <dgm:spPr/>
    </dgm:pt>
    <dgm:pt modelId="{29E67EED-3FF4-4EE2-B9B6-A782FD9FD4EF}" type="pres">
      <dgm:prSet presAssocID="{C94FE1FD-9D67-4A6C-B990-E1D554EE72B9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598F1BC9-C8A6-471D-A899-E2F1B2522959}" type="pres">
      <dgm:prSet presAssocID="{C94FE1FD-9D67-4A6C-B990-E1D554EE72B9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985F00-6CC3-47D1-BD2E-5A2D9A2496F0}" type="pres">
      <dgm:prSet presAssocID="{C94FE1FD-9D67-4A6C-B990-E1D554EE72B9}" presName="negativeSpace" presStyleCnt="0"/>
      <dgm:spPr/>
    </dgm:pt>
    <dgm:pt modelId="{AC151798-B786-4F4F-9B11-7E1617318C2E}" type="pres">
      <dgm:prSet presAssocID="{C94FE1FD-9D67-4A6C-B990-E1D554EE72B9}" presName="childText" presStyleLbl="conFgAcc1" presStyleIdx="2" presStyleCnt="4">
        <dgm:presLayoutVars>
          <dgm:bulletEnabled val="1"/>
        </dgm:presLayoutVars>
      </dgm:prSet>
      <dgm:spPr/>
    </dgm:pt>
    <dgm:pt modelId="{3E854F01-7472-4085-8387-B655FEF1C826}" type="pres">
      <dgm:prSet presAssocID="{B4203A52-7E5E-4A43-A1E5-970CDA576BCC}" presName="spaceBetweenRectangles" presStyleCnt="0"/>
      <dgm:spPr/>
    </dgm:pt>
    <dgm:pt modelId="{4DB4B2A3-F8F6-4EB7-94C2-D94C6BE07BAD}" type="pres">
      <dgm:prSet presAssocID="{D0013A43-443C-4ADF-8AA3-C98E99C29FDF}" presName="parentLin" presStyleCnt="0"/>
      <dgm:spPr/>
    </dgm:pt>
    <dgm:pt modelId="{B85E59A9-22BA-4E62-B204-69FDD65B3DA2}" type="pres">
      <dgm:prSet presAssocID="{D0013A43-443C-4ADF-8AA3-C98E99C29FDF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8D4BFED7-2B1F-403E-9D95-3731D5CB48C7}" type="pres">
      <dgm:prSet presAssocID="{D0013A43-443C-4ADF-8AA3-C98E99C29FDF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09CD5E-DBB0-421E-BB93-32E8D25E3012}" type="pres">
      <dgm:prSet presAssocID="{D0013A43-443C-4ADF-8AA3-C98E99C29FDF}" presName="negativeSpace" presStyleCnt="0"/>
      <dgm:spPr/>
    </dgm:pt>
    <dgm:pt modelId="{F66578E0-AF81-4594-AEB8-8FDD0C53F61E}" type="pres">
      <dgm:prSet presAssocID="{D0013A43-443C-4ADF-8AA3-C98E99C29FDF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9B336D32-D3EA-40E7-B627-356E342C832D}" type="presOf" srcId="{D0013A43-443C-4ADF-8AA3-C98E99C29FDF}" destId="{8D4BFED7-2B1F-403E-9D95-3731D5CB48C7}" srcOrd="1" destOrd="0" presId="urn:microsoft.com/office/officeart/2005/8/layout/list1"/>
    <dgm:cxn modelId="{30B7521F-67BC-4EEA-84FD-0D0CD282DFEC}" type="presOf" srcId="{C94FE1FD-9D67-4A6C-B990-E1D554EE72B9}" destId="{29E67EED-3FF4-4EE2-B9B6-A782FD9FD4EF}" srcOrd="0" destOrd="0" presId="urn:microsoft.com/office/officeart/2005/8/layout/list1"/>
    <dgm:cxn modelId="{26AE8CEF-DC77-4675-8D1F-387274546CE9}" srcId="{2A023100-31DF-4219-B655-B16E5B0A0E5C}" destId="{D0013A43-443C-4ADF-8AA3-C98E99C29FDF}" srcOrd="3" destOrd="0" parTransId="{3D785FA8-F3AB-461D-9B83-58256A5F5857}" sibTransId="{CC926F45-EFED-438F-8FF1-88F094E2CD38}"/>
    <dgm:cxn modelId="{DCCA45C2-A90C-45EB-B764-E8296A168F6A}" type="presOf" srcId="{5804EA7F-1EE5-4797-8FE9-16033B9E0703}" destId="{FF9AD7E0-FBEE-4B82-BA43-760D03806238}" srcOrd="0" destOrd="0" presId="urn:microsoft.com/office/officeart/2005/8/layout/list1"/>
    <dgm:cxn modelId="{00196091-B372-49D3-9D2C-7F39FA56260C}" type="presOf" srcId="{CC258151-FE24-47A6-AD85-0933C0474B20}" destId="{CEF16DB1-C032-493E-8BFB-AB92735AB055}" srcOrd="0" destOrd="0" presId="urn:microsoft.com/office/officeart/2005/8/layout/list1"/>
    <dgm:cxn modelId="{21365B19-CB3C-46D6-AF34-A3E7DDAE5D74}" srcId="{2A023100-31DF-4219-B655-B16E5B0A0E5C}" destId="{C94FE1FD-9D67-4A6C-B990-E1D554EE72B9}" srcOrd="2" destOrd="0" parTransId="{B2B138E5-1B7C-478E-92A3-1465858FF161}" sibTransId="{B4203A52-7E5E-4A43-A1E5-970CDA576BCC}"/>
    <dgm:cxn modelId="{EF7171BF-25C6-4471-85D3-FD99D357D171}" srcId="{2A023100-31DF-4219-B655-B16E5B0A0E5C}" destId="{5804EA7F-1EE5-4797-8FE9-16033B9E0703}" srcOrd="1" destOrd="0" parTransId="{15426865-A667-4CDC-AB67-1EEC00398BE7}" sibTransId="{2D01FD9C-D68B-4195-848A-32750EF4F27A}"/>
    <dgm:cxn modelId="{E895AB6F-0D41-4DFA-B9F6-BF17AE79807E}" type="presOf" srcId="{D0013A43-443C-4ADF-8AA3-C98E99C29FDF}" destId="{B85E59A9-22BA-4E62-B204-69FDD65B3DA2}" srcOrd="0" destOrd="0" presId="urn:microsoft.com/office/officeart/2005/8/layout/list1"/>
    <dgm:cxn modelId="{26A018F6-3D5A-4322-B062-A08A05CC0037}" type="presOf" srcId="{5804EA7F-1EE5-4797-8FE9-16033B9E0703}" destId="{8A5ED443-A50D-4C6F-A8B9-EA3A5870BF5C}" srcOrd="1" destOrd="0" presId="urn:microsoft.com/office/officeart/2005/8/layout/list1"/>
    <dgm:cxn modelId="{4E67A2FF-C338-4049-AB11-095300EA3F6A}" srcId="{2A023100-31DF-4219-B655-B16E5B0A0E5C}" destId="{CC258151-FE24-47A6-AD85-0933C0474B20}" srcOrd="0" destOrd="0" parTransId="{6F772C2E-8D75-4084-85A5-7E76FAAE5DA7}" sibTransId="{1E508BEA-80CE-4341-9154-31C5C96221FB}"/>
    <dgm:cxn modelId="{4412AAEC-FCC7-41C6-A40F-052A34B90704}" type="presOf" srcId="{C94FE1FD-9D67-4A6C-B990-E1D554EE72B9}" destId="{598F1BC9-C8A6-471D-A899-E2F1B2522959}" srcOrd="1" destOrd="0" presId="urn:microsoft.com/office/officeart/2005/8/layout/list1"/>
    <dgm:cxn modelId="{E9784B13-3ED5-49D4-9C7F-8CBA7F5B9625}" type="presOf" srcId="{CC258151-FE24-47A6-AD85-0933C0474B20}" destId="{69503407-CFE8-45D0-A972-584C0F9621D2}" srcOrd="1" destOrd="0" presId="urn:microsoft.com/office/officeart/2005/8/layout/list1"/>
    <dgm:cxn modelId="{A039FD2D-404A-49C4-BE86-7CD9EF11A2B0}" type="presOf" srcId="{2A023100-31DF-4219-B655-B16E5B0A0E5C}" destId="{83A053EE-5396-455F-9FEB-50081DDB2F0A}" srcOrd="0" destOrd="0" presId="urn:microsoft.com/office/officeart/2005/8/layout/list1"/>
    <dgm:cxn modelId="{9C02C454-52EF-44F4-8F54-59742DE929A9}" type="presParOf" srcId="{83A053EE-5396-455F-9FEB-50081DDB2F0A}" destId="{5E379399-BC1D-4200-B596-B50B7545AC31}" srcOrd="0" destOrd="0" presId="urn:microsoft.com/office/officeart/2005/8/layout/list1"/>
    <dgm:cxn modelId="{A20D7D4C-8D33-4811-B96A-23DAC21E25B5}" type="presParOf" srcId="{5E379399-BC1D-4200-B596-B50B7545AC31}" destId="{CEF16DB1-C032-493E-8BFB-AB92735AB055}" srcOrd="0" destOrd="0" presId="urn:microsoft.com/office/officeart/2005/8/layout/list1"/>
    <dgm:cxn modelId="{F7E28545-E692-4B73-9E05-527C104A143D}" type="presParOf" srcId="{5E379399-BC1D-4200-B596-B50B7545AC31}" destId="{69503407-CFE8-45D0-A972-584C0F9621D2}" srcOrd="1" destOrd="0" presId="urn:microsoft.com/office/officeart/2005/8/layout/list1"/>
    <dgm:cxn modelId="{DE00F546-5162-4864-A300-B5C1461F81C7}" type="presParOf" srcId="{83A053EE-5396-455F-9FEB-50081DDB2F0A}" destId="{3B1D1915-94B7-4DE7-9667-B3246340C8D1}" srcOrd="1" destOrd="0" presId="urn:microsoft.com/office/officeart/2005/8/layout/list1"/>
    <dgm:cxn modelId="{62B708E0-4CB2-44C8-A53A-B4C81D226058}" type="presParOf" srcId="{83A053EE-5396-455F-9FEB-50081DDB2F0A}" destId="{13E33B8D-1A45-4645-B554-E2C39F4CA015}" srcOrd="2" destOrd="0" presId="urn:microsoft.com/office/officeart/2005/8/layout/list1"/>
    <dgm:cxn modelId="{8CF09762-9947-44B5-B1C0-B675C216FFB6}" type="presParOf" srcId="{83A053EE-5396-455F-9FEB-50081DDB2F0A}" destId="{2E8A467B-5FE8-49FC-9F81-607D70A99031}" srcOrd="3" destOrd="0" presId="urn:microsoft.com/office/officeart/2005/8/layout/list1"/>
    <dgm:cxn modelId="{4A801434-1F5F-4A57-A37D-6F81D5F3BEBE}" type="presParOf" srcId="{83A053EE-5396-455F-9FEB-50081DDB2F0A}" destId="{D3559EBC-3BF4-4B66-8157-8EB091E77B2C}" srcOrd="4" destOrd="0" presId="urn:microsoft.com/office/officeart/2005/8/layout/list1"/>
    <dgm:cxn modelId="{A3DB3BCD-A285-4BAE-9E58-666E22BB9E46}" type="presParOf" srcId="{D3559EBC-3BF4-4B66-8157-8EB091E77B2C}" destId="{FF9AD7E0-FBEE-4B82-BA43-760D03806238}" srcOrd="0" destOrd="0" presId="urn:microsoft.com/office/officeart/2005/8/layout/list1"/>
    <dgm:cxn modelId="{AF6262EF-98CF-438A-A48E-965DD0D452BE}" type="presParOf" srcId="{D3559EBC-3BF4-4B66-8157-8EB091E77B2C}" destId="{8A5ED443-A50D-4C6F-A8B9-EA3A5870BF5C}" srcOrd="1" destOrd="0" presId="urn:microsoft.com/office/officeart/2005/8/layout/list1"/>
    <dgm:cxn modelId="{321C42F4-7F24-4236-A453-6FDE76503A09}" type="presParOf" srcId="{83A053EE-5396-455F-9FEB-50081DDB2F0A}" destId="{49EC5455-A2B6-46DF-A983-FB4E09E68A4D}" srcOrd="5" destOrd="0" presId="urn:microsoft.com/office/officeart/2005/8/layout/list1"/>
    <dgm:cxn modelId="{28568BFA-A03D-4BC9-8D88-A22C48BD5881}" type="presParOf" srcId="{83A053EE-5396-455F-9FEB-50081DDB2F0A}" destId="{801C5028-BFC3-415A-AD6D-070D0D3516ED}" srcOrd="6" destOrd="0" presId="urn:microsoft.com/office/officeart/2005/8/layout/list1"/>
    <dgm:cxn modelId="{60384607-A131-4BC2-99EC-858F2956671B}" type="presParOf" srcId="{83A053EE-5396-455F-9FEB-50081DDB2F0A}" destId="{409795A1-9157-45F1-BEDF-8073664B6C4F}" srcOrd="7" destOrd="0" presId="urn:microsoft.com/office/officeart/2005/8/layout/list1"/>
    <dgm:cxn modelId="{17F143B6-717C-43A0-BDC8-AE94F082F68C}" type="presParOf" srcId="{83A053EE-5396-455F-9FEB-50081DDB2F0A}" destId="{9C1B74E6-DBB9-4E58-9D41-DC55019E25F5}" srcOrd="8" destOrd="0" presId="urn:microsoft.com/office/officeart/2005/8/layout/list1"/>
    <dgm:cxn modelId="{0014A056-C5D2-4224-B637-8447705C1BAE}" type="presParOf" srcId="{9C1B74E6-DBB9-4E58-9D41-DC55019E25F5}" destId="{29E67EED-3FF4-4EE2-B9B6-A782FD9FD4EF}" srcOrd="0" destOrd="0" presId="urn:microsoft.com/office/officeart/2005/8/layout/list1"/>
    <dgm:cxn modelId="{28D4A9E7-1A3C-47AF-8593-CA8BE777C4FA}" type="presParOf" srcId="{9C1B74E6-DBB9-4E58-9D41-DC55019E25F5}" destId="{598F1BC9-C8A6-471D-A899-E2F1B2522959}" srcOrd="1" destOrd="0" presId="urn:microsoft.com/office/officeart/2005/8/layout/list1"/>
    <dgm:cxn modelId="{FE30AD57-2828-4805-9B4F-43E654B43BEB}" type="presParOf" srcId="{83A053EE-5396-455F-9FEB-50081DDB2F0A}" destId="{07985F00-6CC3-47D1-BD2E-5A2D9A2496F0}" srcOrd="9" destOrd="0" presId="urn:microsoft.com/office/officeart/2005/8/layout/list1"/>
    <dgm:cxn modelId="{D9BD29B1-FCAE-4F9B-A41D-5C97AA2D5791}" type="presParOf" srcId="{83A053EE-5396-455F-9FEB-50081DDB2F0A}" destId="{AC151798-B786-4F4F-9B11-7E1617318C2E}" srcOrd="10" destOrd="0" presId="urn:microsoft.com/office/officeart/2005/8/layout/list1"/>
    <dgm:cxn modelId="{04353B5B-8056-44E8-9A0D-78E20A2DC4C7}" type="presParOf" srcId="{83A053EE-5396-455F-9FEB-50081DDB2F0A}" destId="{3E854F01-7472-4085-8387-B655FEF1C826}" srcOrd="11" destOrd="0" presId="urn:microsoft.com/office/officeart/2005/8/layout/list1"/>
    <dgm:cxn modelId="{29673032-34B4-45C2-BEB7-5359A1DED5B4}" type="presParOf" srcId="{83A053EE-5396-455F-9FEB-50081DDB2F0A}" destId="{4DB4B2A3-F8F6-4EB7-94C2-D94C6BE07BAD}" srcOrd="12" destOrd="0" presId="urn:microsoft.com/office/officeart/2005/8/layout/list1"/>
    <dgm:cxn modelId="{7BC7E6D2-05E7-406B-911E-51FFDFF76EEC}" type="presParOf" srcId="{4DB4B2A3-F8F6-4EB7-94C2-D94C6BE07BAD}" destId="{B85E59A9-22BA-4E62-B204-69FDD65B3DA2}" srcOrd="0" destOrd="0" presId="urn:microsoft.com/office/officeart/2005/8/layout/list1"/>
    <dgm:cxn modelId="{9DA0E5E7-688F-4D8B-9C0A-57DC761FE952}" type="presParOf" srcId="{4DB4B2A3-F8F6-4EB7-94C2-D94C6BE07BAD}" destId="{8D4BFED7-2B1F-403E-9D95-3731D5CB48C7}" srcOrd="1" destOrd="0" presId="urn:microsoft.com/office/officeart/2005/8/layout/list1"/>
    <dgm:cxn modelId="{C12C65BB-15F3-4F74-8607-5A1E1478D9A0}" type="presParOf" srcId="{83A053EE-5396-455F-9FEB-50081DDB2F0A}" destId="{7209CD5E-DBB0-421E-BB93-32E8D25E3012}" srcOrd="13" destOrd="0" presId="urn:microsoft.com/office/officeart/2005/8/layout/list1"/>
    <dgm:cxn modelId="{B34E4410-74F8-46F6-9323-E5975E12A326}" type="presParOf" srcId="{83A053EE-5396-455F-9FEB-50081DDB2F0A}" destId="{F66578E0-AF81-4594-AEB8-8FDD0C53F61E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1CB9E79-45E2-49AA-B60D-EAFAE845D2C9}" type="doc">
      <dgm:prSet loTypeId="urn:microsoft.com/office/officeart/2005/8/layout/hProcess9" loCatId="process" qsTypeId="urn:microsoft.com/office/officeart/2005/8/quickstyle/3d7" qsCatId="3D" csTypeId="urn:microsoft.com/office/officeart/2005/8/colors/accent1_2" csCatId="accent1" phldr="1"/>
      <dgm:spPr/>
    </dgm:pt>
    <dgm:pt modelId="{E31D4B20-9006-4E10-B143-60B7F5667D08}">
      <dgm:prSet phldrT="[Text]"/>
      <dgm:spPr/>
      <dgm:t>
        <a:bodyPr/>
        <a:lstStyle/>
        <a:p>
          <a:r>
            <a:rPr lang="en-US" dirty="0" err="1" smtClean="0"/>
            <a:t>Himpunan</a:t>
          </a:r>
          <a:r>
            <a:rPr lang="en-US" dirty="0" smtClean="0"/>
            <a:t> </a:t>
          </a:r>
          <a:r>
            <a:rPr lang="en-US" u="sng" dirty="0" smtClean="0"/>
            <a:t>Link</a:t>
          </a:r>
          <a:r>
            <a:rPr lang="en-US" dirty="0" smtClean="0"/>
            <a:t> </a:t>
          </a:r>
          <a:r>
            <a:rPr lang="en-US" dirty="0" err="1" smtClean="0"/>
            <a:t>Antar</a:t>
          </a:r>
          <a:r>
            <a:rPr lang="en-US" dirty="0" smtClean="0"/>
            <a:t> </a:t>
          </a:r>
          <a:r>
            <a:rPr lang="en-US" dirty="0" err="1" smtClean="0"/>
            <a:t>Objek</a:t>
          </a:r>
          <a:endParaRPr lang="en-US" dirty="0"/>
        </a:p>
      </dgm:t>
    </dgm:pt>
    <dgm:pt modelId="{30600F06-6F78-4731-9434-F1AD53C88775}" type="parTrans" cxnId="{9C24BDCC-E7D1-427C-95E9-EA6A9C156779}">
      <dgm:prSet/>
      <dgm:spPr/>
      <dgm:t>
        <a:bodyPr/>
        <a:lstStyle/>
        <a:p>
          <a:endParaRPr lang="en-US"/>
        </a:p>
      </dgm:t>
    </dgm:pt>
    <dgm:pt modelId="{7C561D33-A345-4B39-BCDB-8AF4968D93E0}" type="sibTrans" cxnId="{9C24BDCC-E7D1-427C-95E9-EA6A9C156779}">
      <dgm:prSet/>
      <dgm:spPr/>
      <dgm:t>
        <a:bodyPr/>
        <a:lstStyle/>
        <a:p>
          <a:endParaRPr lang="en-US"/>
        </a:p>
      </dgm:t>
    </dgm:pt>
    <dgm:pt modelId="{0382C9BB-48F6-40D5-A5C5-03934E591462}">
      <dgm:prSet phldrT="[Text]"/>
      <dgm:spPr/>
      <dgm:t>
        <a:bodyPr/>
        <a:lstStyle/>
        <a:p>
          <a:r>
            <a:rPr lang="en-US" dirty="0" smtClean="0"/>
            <a:t>Kumpulan Link </a:t>
          </a:r>
          <a:r>
            <a:rPr lang="en-US" dirty="0" err="1" smtClean="0"/>
            <a:t>Objek</a:t>
          </a:r>
          <a:r>
            <a:rPr lang="en-US" dirty="0" smtClean="0"/>
            <a:t> </a:t>
          </a:r>
          <a:r>
            <a:rPr lang="en-US" dirty="0" err="1" smtClean="0"/>
            <a:t>pada</a:t>
          </a:r>
          <a:r>
            <a:rPr lang="en-US" dirty="0" smtClean="0"/>
            <a:t> </a:t>
          </a:r>
          <a:r>
            <a:rPr lang="en-US" dirty="0" err="1" smtClean="0"/>
            <a:t>Objek</a:t>
          </a:r>
          <a:r>
            <a:rPr lang="en-US" dirty="0" smtClean="0"/>
            <a:t> Lain</a:t>
          </a:r>
          <a:endParaRPr lang="en-US" dirty="0"/>
        </a:p>
      </dgm:t>
    </dgm:pt>
    <dgm:pt modelId="{862539E2-1486-48F9-B465-F8464B6E2410}" type="parTrans" cxnId="{12778501-E00B-4DA0-80C1-C3CB3185C2B8}">
      <dgm:prSet/>
      <dgm:spPr/>
      <dgm:t>
        <a:bodyPr/>
        <a:lstStyle/>
        <a:p>
          <a:endParaRPr lang="en-US"/>
        </a:p>
      </dgm:t>
    </dgm:pt>
    <dgm:pt modelId="{677E4957-C975-4924-BC06-7EEEF29D05A0}" type="sibTrans" cxnId="{12778501-E00B-4DA0-80C1-C3CB3185C2B8}">
      <dgm:prSet/>
      <dgm:spPr/>
      <dgm:t>
        <a:bodyPr/>
        <a:lstStyle/>
        <a:p>
          <a:endParaRPr lang="en-US"/>
        </a:p>
      </dgm:t>
    </dgm:pt>
    <dgm:pt modelId="{0D1C4B1B-6F88-4B6A-A7F5-F3F7EA592FEE}">
      <dgm:prSet phldrT="[Text]"/>
      <dgm:spPr/>
      <dgm:t>
        <a:bodyPr/>
        <a:lstStyle/>
        <a:p>
          <a:r>
            <a:rPr lang="en-US" dirty="0" err="1" smtClean="0"/>
            <a:t>Atribut</a:t>
          </a:r>
          <a:r>
            <a:rPr lang="en-US" dirty="0" smtClean="0"/>
            <a:t> </a:t>
          </a:r>
          <a:r>
            <a:rPr lang="en-US" dirty="0" err="1" smtClean="0"/>
            <a:t>kelas</a:t>
          </a:r>
          <a:r>
            <a:rPr lang="en-US" dirty="0" smtClean="0"/>
            <a:t> lain di </a:t>
          </a:r>
          <a:r>
            <a:rPr lang="en-US" dirty="0" err="1" smtClean="0"/>
            <a:t>sebuah</a:t>
          </a:r>
          <a:r>
            <a:rPr lang="en-US" dirty="0" smtClean="0"/>
            <a:t> </a:t>
          </a:r>
          <a:r>
            <a:rPr lang="en-US" dirty="0" err="1" smtClean="0"/>
            <a:t>kelas</a:t>
          </a:r>
          <a:r>
            <a:rPr lang="en-US" dirty="0" smtClean="0"/>
            <a:t> </a:t>
          </a:r>
          <a:r>
            <a:rPr lang="en-US" dirty="0" err="1" smtClean="0"/>
            <a:t>sebagai</a:t>
          </a:r>
          <a:r>
            <a:rPr lang="en-US" dirty="0" smtClean="0"/>
            <a:t> </a:t>
          </a:r>
          <a:r>
            <a:rPr lang="en-US" u="sng" dirty="0" err="1" smtClean="0"/>
            <a:t>referensi</a:t>
          </a:r>
          <a:endParaRPr lang="en-US" u="sng" dirty="0"/>
        </a:p>
      </dgm:t>
    </dgm:pt>
    <dgm:pt modelId="{952FB02C-3DD2-4557-B91C-C1223B8942D6}" type="parTrans" cxnId="{6CDAADFC-1DB9-4161-9FD2-D9BC042C4968}">
      <dgm:prSet/>
      <dgm:spPr/>
      <dgm:t>
        <a:bodyPr/>
        <a:lstStyle/>
        <a:p>
          <a:endParaRPr lang="en-US"/>
        </a:p>
      </dgm:t>
    </dgm:pt>
    <dgm:pt modelId="{D0D8AEA6-08C7-46C4-BA49-3F7103FF0662}" type="sibTrans" cxnId="{6CDAADFC-1DB9-4161-9FD2-D9BC042C4968}">
      <dgm:prSet/>
      <dgm:spPr/>
      <dgm:t>
        <a:bodyPr/>
        <a:lstStyle/>
        <a:p>
          <a:endParaRPr lang="en-US"/>
        </a:p>
      </dgm:t>
    </dgm:pt>
    <dgm:pt modelId="{4D17B23D-F665-4474-9A89-9A00A84411DB}" type="pres">
      <dgm:prSet presAssocID="{F1CB9E79-45E2-49AA-B60D-EAFAE845D2C9}" presName="CompostProcess" presStyleCnt="0">
        <dgm:presLayoutVars>
          <dgm:dir/>
          <dgm:resizeHandles val="exact"/>
        </dgm:presLayoutVars>
      </dgm:prSet>
      <dgm:spPr/>
    </dgm:pt>
    <dgm:pt modelId="{C221AADB-4C24-4E47-AB84-95850E46A4A5}" type="pres">
      <dgm:prSet presAssocID="{F1CB9E79-45E2-49AA-B60D-EAFAE845D2C9}" presName="arrow" presStyleLbl="bgShp" presStyleIdx="0" presStyleCnt="1"/>
      <dgm:spPr/>
    </dgm:pt>
    <dgm:pt modelId="{F2735F0C-47A8-40C4-80F6-CEDC8B3D1BE5}" type="pres">
      <dgm:prSet presAssocID="{F1CB9E79-45E2-49AA-B60D-EAFAE845D2C9}" presName="linearProcess" presStyleCnt="0"/>
      <dgm:spPr/>
    </dgm:pt>
    <dgm:pt modelId="{885C8E61-656F-49C3-8E1B-5704B8B0E431}" type="pres">
      <dgm:prSet presAssocID="{E31D4B20-9006-4E10-B143-60B7F5667D08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F649C6-6C4F-417F-8B8A-498F0C0C19EB}" type="pres">
      <dgm:prSet presAssocID="{7C561D33-A345-4B39-BCDB-8AF4968D93E0}" presName="sibTrans" presStyleCnt="0"/>
      <dgm:spPr/>
    </dgm:pt>
    <dgm:pt modelId="{5CC6A5A8-D33F-4DFD-80E6-D8B0F297B3A4}" type="pres">
      <dgm:prSet presAssocID="{0382C9BB-48F6-40D5-A5C5-03934E591462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F1DA69-8BBB-4D3F-8AF5-6C5171CC8F8A}" type="pres">
      <dgm:prSet presAssocID="{677E4957-C975-4924-BC06-7EEEF29D05A0}" presName="sibTrans" presStyleCnt="0"/>
      <dgm:spPr/>
    </dgm:pt>
    <dgm:pt modelId="{86D5B4D0-16A3-4789-8B91-22199AAD9359}" type="pres">
      <dgm:prSet presAssocID="{0D1C4B1B-6F88-4B6A-A7F5-F3F7EA592FEE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23145E7-6A86-4362-83C8-6FF6DCB657C5}" type="presOf" srcId="{0382C9BB-48F6-40D5-A5C5-03934E591462}" destId="{5CC6A5A8-D33F-4DFD-80E6-D8B0F297B3A4}" srcOrd="0" destOrd="0" presId="urn:microsoft.com/office/officeart/2005/8/layout/hProcess9"/>
    <dgm:cxn modelId="{9C24BDCC-E7D1-427C-95E9-EA6A9C156779}" srcId="{F1CB9E79-45E2-49AA-B60D-EAFAE845D2C9}" destId="{E31D4B20-9006-4E10-B143-60B7F5667D08}" srcOrd="0" destOrd="0" parTransId="{30600F06-6F78-4731-9434-F1AD53C88775}" sibTransId="{7C561D33-A345-4B39-BCDB-8AF4968D93E0}"/>
    <dgm:cxn modelId="{12778501-E00B-4DA0-80C1-C3CB3185C2B8}" srcId="{F1CB9E79-45E2-49AA-B60D-EAFAE845D2C9}" destId="{0382C9BB-48F6-40D5-A5C5-03934E591462}" srcOrd="1" destOrd="0" parTransId="{862539E2-1486-48F9-B465-F8464B6E2410}" sibTransId="{677E4957-C975-4924-BC06-7EEEF29D05A0}"/>
    <dgm:cxn modelId="{09F88609-A040-46D7-94E2-B6F5AD0B07EA}" type="presOf" srcId="{0D1C4B1B-6F88-4B6A-A7F5-F3F7EA592FEE}" destId="{86D5B4D0-16A3-4789-8B91-22199AAD9359}" srcOrd="0" destOrd="0" presId="urn:microsoft.com/office/officeart/2005/8/layout/hProcess9"/>
    <dgm:cxn modelId="{6CDAADFC-1DB9-4161-9FD2-D9BC042C4968}" srcId="{F1CB9E79-45E2-49AA-B60D-EAFAE845D2C9}" destId="{0D1C4B1B-6F88-4B6A-A7F5-F3F7EA592FEE}" srcOrd="2" destOrd="0" parTransId="{952FB02C-3DD2-4557-B91C-C1223B8942D6}" sibTransId="{D0D8AEA6-08C7-46C4-BA49-3F7103FF0662}"/>
    <dgm:cxn modelId="{F85659BE-A406-4BC3-BE33-A84BCC12B4BC}" type="presOf" srcId="{F1CB9E79-45E2-49AA-B60D-EAFAE845D2C9}" destId="{4D17B23D-F665-4474-9A89-9A00A84411DB}" srcOrd="0" destOrd="0" presId="urn:microsoft.com/office/officeart/2005/8/layout/hProcess9"/>
    <dgm:cxn modelId="{A67DA01B-49E7-4243-BBDC-C15C8C273DCA}" type="presOf" srcId="{E31D4B20-9006-4E10-B143-60B7F5667D08}" destId="{885C8E61-656F-49C3-8E1B-5704B8B0E431}" srcOrd="0" destOrd="0" presId="urn:microsoft.com/office/officeart/2005/8/layout/hProcess9"/>
    <dgm:cxn modelId="{C5CAA466-54F6-49A4-BF61-7769BA210599}" type="presParOf" srcId="{4D17B23D-F665-4474-9A89-9A00A84411DB}" destId="{C221AADB-4C24-4E47-AB84-95850E46A4A5}" srcOrd="0" destOrd="0" presId="urn:microsoft.com/office/officeart/2005/8/layout/hProcess9"/>
    <dgm:cxn modelId="{60A5D4E1-5B40-431C-81CA-4E230DEE1716}" type="presParOf" srcId="{4D17B23D-F665-4474-9A89-9A00A84411DB}" destId="{F2735F0C-47A8-40C4-80F6-CEDC8B3D1BE5}" srcOrd="1" destOrd="0" presId="urn:microsoft.com/office/officeart/2005/8/layout/hProcess9"/>
    <dgm:cxn modelId="{3ABD5FD4-8E78-41DB-A32D-A28B973DBB39}" type="presParOf" srcId="{F2735F0C-47A8-40C4-80F6-CEDC8B3D1BE5}" destId="{885C8E61-656F-49C3-8E1B-5704B8B0E431}" srcOrd="0" destOrd="0" presId="urn:microsoft.com/office/officeart/2005/8/layout/hProcess9"/>
    <dgm:cxn modelId="{F1B477A2-7A7A-48D7-ABE9-188227216B53}" type="presParOf" srcId="{F2735F0C-47A8-40C4-80F6-CEDC8B3D1BE5}" destId="{9FF649C6-6C4F-417F-8B8A-498F0C0C19EB}" srcOrd="1" destOrd="0" presId="urn:microsoft.com/office/officeart/2005/8/layout/hProcess9"/>
    <dgm:cxn modelId="{BE8B6F24-070F-43F3-8326-D54B9B918060}" type="presParOf" srcId="{F2735F0C-47A8-40C4-80F6-CEDC8B3D1BE5}" destId="{5CC6A5A8-D33F-4DFD-80E6-D8B0F297B3A4}" srcOrd="2" destOrd="0" presId="urn:microsoft.com/office/officeart/2005/8/layout/hProcess9"/>
    <dgm:cxn modelId="{7D9245C8-2B13-4319-8039-E79CCF963E3E}" type="presParOf" srcId="{F2735F0C-47A8-40C4-80F6-CEDC8B3D1BE5}" destId="{CAF1DA69-8BBB-4D3F-8AF5-6C5171CC8F8A}" srcOrd="3" destOrd="0" presId="urn:microsoft.com/office/officeart/2005/8/layout/hProcess9"/>
    <dgm:cxn modelId="{057FF86B-7159-413B-8F97-4AEB6BA684B7}" type="presParOf" srcId="{F2735F0C-47A8-40C4-80F6-CEDC8B3D1BE5}" destId="{86D5B4D0-16A3-4789-8B91-22199AAD9359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F9D2C73-BDEB-451D-A8B9-5F27122A0533}" type="doc">
      <dgm:prSet loTypeId="urn:microsoft.com/office/officeart/2005/8/layout/hProcess9" loCatId="process" qsTypeId="urn:microsoft.com/office/officeart/2005/8/quickstyle/simple3" qsCatId="simple" csTypeId="urn:microsoft.com/office/officeart/2005/8/colors/accent1_2" csCatId="accent1" phldr="1"/>
      <dgm:spPr/>
    </dgm:pt>
    <dgm:pt modelId="{DEB00FA4-F151-433B-902A-C82121E37649}">
      <dgm:prSet phldrT="[Text]"/>
      <dgm:spPr/>
      <dgm:t>
        <a:bodyPr/>
        <a:lstStyle/>
        <a:p>
          <a:r>
            <a:rPr lang="en-US" dirty="0" err="1" smtClean="0"/>
            <a:t>kelas</a:t>
          </a:r>
          <a:r>
            <a:rPr lang="en-US" dirty="0" smtClean="0"/>
            <a:t> yang </a:t>
          </a:r>
          <a:r>
            <a:rPr lang="en-US" dirty="0" err="1" smtClean="0"/>
            <a:t>satu</a:t>
          </a:r>
          <a:r>
            <a:rPr lang="en-US" dirty="0" smtClean="0"/>
            <a:t> </a:t>
          </a:r>
          <a:r>
            <a:rPr lang="en-US" dirty="0" err="1" smtClean="0"/>
            <a:t>merupakan</a:t>
          </a:r>
          <a:r>
            <a:rPr lang="en-US" dirty="0" smtClean="0"/>
            <a:t> </a:t>
          </a:r>
          <a:r>
            <a:rPr lang="en-US" dirty="0" err="1" smtClean="0">
              <a:solidFill>
                <a:srgbClr val="FF0000"/>
              </a:solidFill>
            </a:rPr>
            <a:t>bagian</a:t>
          </a:r>
          <a:r>
            <a:rPr lang="en-US" dirty="0" smtClean="0">
              <a:solidFill>
                <a:srgbClr val="FF0000"/>
              </a:solidFill>
            </a:rPr>
            <a:t> </a:t>
          </a:r>
          <a:r>
            <a:rPr lang="en-US" dirty="0" err="1" smtClean="0"/>
            <a:t>dari</a:t>
          </a:r>
          <a:r>
            <a:rPr lang="en-US" dirty="0" smtClean="0"/>
            <a:t> </a:t>
          </a:r>
          <a:r>
            <a:rPr lang="en-US" dirty="0" err="1" smtClean="0"/>
            <a:t>kelas</a:t>
          </a:r>
          <a:r>
            <a:rPr lang="en-US" dirty="0" smtClean="0"/>
            <a:t> yang lain </a:t>
          </a:r>
          <a:endParaRPr lang="en-US" dirty="0"/>
        </a:p>
      </dgm:t>
    </dgm:pt>
    <dgm:pt modelId="{76DDA0EC-A0F4-47FD-81DD-E081BFD53C35}" type="parTrans" cxnId="{85789F94-AAA6-4857-8850-35ECD7A06A16}">
      <dgm:prSet/>
      <dgm:spPr/>
      <dgm:t>
        <a:bodyPr/>
        <a:lstStyle/>
        <a:p>
          <a:endParaRPr lang="en-US"/>
        </a:p>
      </dgm:t>
    </dgm:pt>
    <dgm:pt modelId="{BCCB7FE8-01DC-41A1-9095-F577628413AC}" type="sibTrans" cxnId="{85789F94-AAA6-4857-8850-35ECD7A06A16}">
      <dgm:prSet/>
      <dgm:spPr/>
      <dgm:t>
        <a:bodyPr/>
        <a:lstStyle/>
        <a:p>
          <a:endParaRPr lang="en-US"/>
        </a:p>
      </dgm:t>
    </dgm:pt>
    <dgm:pt modelId="{FFC06723-DEBE-4E69-95A6-586222FEE17C}">
      <dgm:prSet phldrT="[Text]"/>
      <dgm:spPr/>
      <dgm:t>
        <a:bodyPr/>
        <a:lstStyle/>
        <a:p>
          <a:r>
            <a:rPr lang="en-US" dirty="0" err="1" smtClean="0"/>
            <a:t>Suatu</a:t>
          </a:r>
          <a:r>
            <a:rPr lang="en-US" dirty="0" smtClean="0"/>
            <a:t> </a:t>
          </a:r>
          <a:r>
            <a:rPr lang="en-US" dirty="0" err="1" smtClean="0"/>
            <a:t>kelas</a:t>
          </a:r>
          <a:r>
            <a:rPr lang="en-US" dirty="0" smtClean="0"/>
            <a:t> </a:t>
          </a:r>
          <a:r>
            <a:rPr lang="en-US" dirty="0" err="1" smtClean="0"/>
            <a:t>menjadi</a:t>
          </a:r>
          <a:r>
            <a:rPr lang="en-US" dirty="0" smtClean="0"/>
            <a:t> </a:t>
          </a:r>
          <a:r>
            <a:rPr lang="en-US" dirty="0" err="1" smtClean="0"/>
            <a:t>atribut</a:t>
          </a:r>
          <a:r>
            <a:rPr lang="en-US" dirty="0" smtClean="0"/>
            <a:t> </a:t>
          </a:r>
          <a:r>
            <a:rPr lang="en-US" dirty="0" err="1" smtClean="0"/>
            <a:t>bagi</a:t>
          </a:r>
          <a:r>
            <a:rPr lang="en-US" dirty="0" smtClean="0"/>
            <a:t> </a:t>
          </a:r>
          <a:r>
            <a:rPr lang="en-US" dirty="0" err="1" smtClean="0"/>
            <a:t>kelas</a:t>
          </a:r>
          <a:r>
            <a:rPr lang="en-US" dirty="0" smtClean="0"/>
            <a:t> lain</a:t>
          </a:r>
          <a:endParaRPr lang="en-US" dirty="0"/>
        </a:p>
      </dgm:t>
    </dgm:pt>
    <dgm:pt modelId="{35387A37-D094-4E9C-96B3-6EC013A0370E}" type="parTrans" cxnId="{FA3D4626-D3C8-4659-A8A4-CE0C49742114}">
      <dgm:prSet/>
      <dgm:spPr/>
      <dgm:t>
        <a:bodyPr/>
        <a:lstStyle/>
        <a:p>
          <a:endParaRPr lang="en-US"/>
        </a:p>
      </dgm:t>
    </dgm:pt>
    <dgm:pt modelId="{66E9EC0A-9DE1-47BB-99BA-88C2D99B340D}" type="sibTrans" cxnId="{FA3D4626-D3C8-4659-A8A4-CE0C49742114}">
      <dgm:prSet/>
      <dgm:spPr/>
      <dgm:t>
        <a:bodyPr/>
        <a:lstStyle/>
        <a:p>
          <a:endParaRPr lang="en-US"/>
        </a:p>
      </dgm:t>
    </dgm:pt>
    <dgm:pt modelId="{180555F8-6427-4B5C-AA6A-2A5D27E609FF}">
      <dgm:prSet phldrT="[Text]"/>
      <dgm:spPr/>
      <dgm:t>
        <a:bodyPr/>
        <a:lstStyle/>
        <a:p>
          <a:r>
            <a:rPr lang="en-US" dirty="0" err="1" smtClean="0"/>
            <a:t>Pada</a:t>
          </a:r>
          <a:r>
            <a:rPr lang="en-US" dirty="0" smtClean="0"/>
            <a:t> Driver Class </a:t>
          </a:r>
          <a:r>
            <a:rPr lang="en-US" dirty="0" err="1" smtClean="0">
              <a:solidFill>
                <a:srgbClr val="FF0000"/>
              </a:solidFill>
            </a:rPr>
            <a:t>terdapat</a:t>
          </a:r>
          <a:r>
            <a:rPr lang="en-US" dirty="0" smtClean="0">
              <a:solidFill>
                <a:srgbClr val="FF0000"/>
              </a:solidFill>
            </a:rPr>
            <a:t> </a:t>
          </a:r>
          <a:r>
            <a:rPr lang="en-US" dirty="0" err="1" smtClean="0">
              <a:solidFill>
                <a:srgbClr val="FF0000"/>
              </a:solidFill>
            </a:rPr>
            <a:t>objek</a:t>
          </a:r>
          <a:r>
            <a:rPr lang="en-US" dirty="0" smtClean="0">
              <a:solidFill>
                <a:srgbClr val="FF0000"/>
              </a:solidFill>
            </a:rPr>
            <a:t> </a:t>
          </a:r>
          <a:r>
            <a:rPr lang="en-US" dirty="0" err="1" smtClean="0">
              <a:solidFill>
                <a:srgbClr val="FF0000"/>
              </a:solidFill>
            </a:rPr>
            <a:t>referensi</a:t>
          </a:r>
          <a:r>
            <a:rPr lang="en-US" dirty="0" smtClean="0">
              <a:solidFill>
                <a:srgbClr val="FF0000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tiap</a:t>
          </a:r>
          <a:r>
            <a:rPr lang="en-US" dirty="0" smtClean="0">
              <a:solidFill>
                <a:srgbClr val="FF0000"/>
              </a:solidFill>
            </a:rPr>
            <a:t> </a:t>
          </a:r>
          <a:r>
            <a:rPr lang="en-US" dirty="0" err="1" smtClean="0"/>
            <a:t>kelas</a:t>
          </a:r>
          <a:r>
            <a:rPr lang="en-US" dirty="0" smtClean="0"/>
            <a:t>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dirty="0" err="1" smtClean="0">
              <a:solidFill>
                <a:srgbClr val="FF0000"/>
              </a:solidFill>
            </a:rPr>
            <a:t>pengiriman</a:t>
          </a:r>
          <a:r>
            <a:rPr lang="en-US" dirty="0" smtClean="0">
              <a:solidFill>
                <a:srgbClr val="FF0000"/>
              </a:solidFill>
            </a:rPr>
            <a:t> </a:t>
          </a:r>
          <a:r>
            <a:rPr lang="en-US" dirty="0" err="1" smtClean="0">
              <a:solidFill>
                <a:srgbClr val="FF0000"/>
              </a:solidFill>
            </a:rPr>
            <a:t>objek</a:t>
          </a:r>
          <a:endParaRPr lang="en-US" dirty="0">
            <a:solidFill>
              <a:srgbClr val="FF0000"/>
            </a:solidFill>
          </a:endParaRPr>
        </a:p>
      </dgm:t>
    </dgm:pt>
    <dgm:pt modelId="{1996E59A-A257-47A2-BA3A-9CA6F5A5E0BF}" type="parTrans" cxnId="{1623EACC-2F79-45F2-8ECE-C242A8F1CD7A}">
      <dgm:prSet/>
      <dgm:spPr/>
      <dgm:t>
        <a:bodyPr/>
        <a:lstStyle/>
        <a:p>
          <a:endParaRPr lang="en-US"/>
        </a:p>
      </dgm:t>
    </dgm:pt>
    <dgm:pt modelId="{569719C4-4413-43E1-AE91-9FD04DF670B4}" type="sibTrans" cxnId="{1623EACC-2F79-45F2-8ECE-C242A8F1CD7A}">
      <dgm:prSet/>
      <dgm:spPr/>
      <dgm:t>
        <a:bodyPr/>
        <a:lstStyle/>
        <a:p>
          <a:endParaRPr lang="en-US"/>
        </a:p>
      </dgm:t>
    </dgm:pt>
    <dgm:pt modelId="{9D510F97-BF68-4278-9E90-E77DDC37B5F9}" type="pres">
      <dgm:prSet presAssocID="{2F9D2C73-BDEB-451D-A8B9-5F27122A0533}" presName="CompostProcess" presStyleCnt="0">
        <dgm:presLayoutVars>
          <dgm:dir/>
          <dgm:resizeHandles val="exact"/>
        </dgm:presLayoutVars>
      </dgm:prSet>
      <dgm:spPr/>
    </dgm:pt>
    <dgm:pt modelId="{0B1634EB-3BD3-4739-B8E1-73A38C659514}" type="pres">
      <dgm:prSet presAssocID="{2F9D2C73-BDEB-451D-A8B9-5F27122A0533}" presName="arrow" presStyleLbl="bgShp" presStyleIdx="0" presStyleCnt="1"/>
      <dgm:spPr/>
    </dgm:pt>
    <dgm:pt modelId="{C6EE88DC-CB11-4B98-9F9C-0DEE61FC6DD2}" type="pres">
      <dgm:prSet presAssocID="{2F9D2C73-BDEB-451D-A8B9-5F27122A0533}" presName="linearProcess" presStyleCnt="0"/>
      <dgm:spPr/>
    </dgm:pt>
    <dgm:pt modelId="{FD962E85-596A-4043-AC28-79A36B90BED4}" type="pres">
      <dgm:prSet presAssocID="{DEB00FA4-F151-433B-902A-C82121E37649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37E5C4-0785-4C39-972D-41AF8656C590}" type="pres">
      <dgm:prSet presAssocID="{BCCB7FE8-01DC-41A1-9095-F577628413AC}" presName="sibTrans" presStyleCnt="0"/>
      <dgm:spPr/>
    </dgm:pt>
    <dgm:pt modelId="{C00D1217-A23C-46A2-9B02-98D3AE2AE9A8}" type="pres">
      <dgm:prSet presAssocID="{FFC06723-DEBE-4E69-95A6-586222FEE17C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1136ED-A736-4C31-B4C8-7F174107E7A0}" type="pres">
      <dgm:prSet presAssocID="{66E9EC0A-9DE1-47BB-99BA-88C2D99B340D}" presName="sibTrans" presStyleCnt="0"/>
      <dgm:spPr/>
    </dgm:pt>
    <dgm:pt modelId="{CB1AB415-AAF7-440F-BFCA-A5C10F027A1D}" type="pres">
      <dgm:prSet presAssocID="{180555F8-6427-4B5C-AA6A-2A5D27E609FF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623EACC-2F79-45F2-8ECE-C242A8F1CD7A}" srcId="{2F9D2C73-BDEB-451D-A8B9-5F27122A0533}" destId="{180555F8-6427-4B5C-AA6A-2A5D27E609FF}" srcOrd="2" destOrd="0" parTransId="{1996E59A-A257-47A2-BA3A-9CA6F5A5E0BF}" sibTransId="{569719C4-4413-43E1-AE91-9FD04DF670B4}"/>
    <dgm:cxn modelId="{257A7CFD-1D9C-48AA-A063-B2978427C5DE}" type="presOf" srcId="{180555F8-6427-4B5C-AA6A-2A5D27E609FF}" destId="{CB1AB415-AAF7-440F-BFCA-A5C10F027A1D}" srcOrd="0" destOrd="0" presId="urn:microsoft.com/office/officeart/2005/8/layout/hProcess9"/>
    <dgm:cxn modelId="{FA3D4626-D3C8-4659-A8A4-CE0C49742114}" srcId="{2F9D2C73-BDEB-451D-A8B9-5F27122A0533}" destId="{FFC06723-DEBE-4E69-95A6-586222FEE17C}" srcOrd="1" destOrd="0" parTransId="{35387A37-D094-4E9C-96B3-6EC013A0370E}" sibTransId="{66E9EC0A-9DE1-47BB-99BA-88C2D99B340D}"/>
    <dgm:cxn modelId="{41DB336B-A588-4B29-BAA5-0D0623FF2E3A}" type="presOf" srcId="{DEB00FA4-F151-433B-902A-C82121E37649}" destId="{FD962E85-596A-4043-AC28-79A36B90BED4}" srcOrd="0" destOrd="0" presId="urn:microsoft.com/office/officeart/2005/8/layout/hProcess9"/>
    <dgm:cxn modelId="{3EB205F6-5BB5-4334-ACB3-A434F9003DC6}" type="presOf" srcId="{FFC06723-DEBE-4E69-95A6-586222FEE17C}" destId="{C00D1217-A23C-46A2-9B02-98D3AE2AE9A8}" srcOrd="0" destOrd="0" presId="urn:microsoft.com/office/officeart/2005/8/layout/hProcess9"/>
    <dgm:cxn modelId="{85789F94-AAA6-4857-8850-35ECD7A06A16}" srcId="{2F9D2C73-BDEB-451D-A8B9-5F27122A0533}" destId="{DEB00FA4-F151-433B-902A-C82121E37649}" srcOrd="0" destOrd="0" parTransId="{76DDA0EC-A0F4-47FD-81DD-E081BFD53C35}" sibTransId="{BCCB7FE8-01DC-41A1-9095-F577628413AC}"/>
    <dgm:cxn modelId="{CD7E68C6-9A34-486B-B651-E9FC08DCA0B6}" type="presOf" srcId="{2F9D2C73-BDEB-451D-A8B9-5F27122A0533}" destId="{9D510F97-BF68-4278-9E90-E77DDC37B5F9}" srcOrd="0" destOrd="0" presId="urn:microsoft.com/office/officeart/2005/8/layout/hProcess9"/>
    <dgm:cxn modelId="{5CF098DD-7FAE-4BE6-99E5-B57BA662A58F}" type="presParOf" srcId="{9D510F97-BF68-4278-9E90-E77DDC37B5F9}" destId="{0B1634EB-3BD3-4739-B8E1-73A38C659514}" srcOrd="0" destOrd="0" presId="urn:microsoft.com/office/officeart/2005/8/layout/hProcess9"/>
    <dgm:cxn modelId="{4ABF19D1-A9B0-4BD5-8C5B-65EC2E449DA8}" type="presParOf" srcId="{9D510F97-BF68-4278-9E90-E77DDC37B5F9}" destId="{C6EE88DC-CB11-4B98-9F9C-0DEE61FC6DD2}" srcOrd="1" destOrd="0" presId="urn:microsoft.com/office/officeart/2005/8/layout/hProcess9"/>
    <dgm:cxn modelId="{1FD62AC1-B82A-4F74-A5A3-585BC5258BC4}" type="presParOf" srcId="{C6EE88DC-CB11-4B98-9F9C-0DEE61FC6DD2}" destId="{FD962E85-596A-4043-AC28-79A36B90BED4}" srcOrd="0" destOrd="0" presId="urn:microsoft.com/office/officeart/2005/8/layout/hProcess9"/>
    <dgm:cxn modelId="{2090D730-9C9E-49EB-A030-6CE098090E92}" type="presParOf" srcId="{C6EE88DC-CB11-4B98-9F9C-0DEE61FC6DD2}" destId="{C437E5C4-0785-4C39-972D-41AF8656C590}" srcOrd="1" destOrd="0" presId="urn:microsoft.com/office/officeart/2005/8/layout/hProcess9"/>
    <dgm:cxn modelId="{5AD603E2-82B2-44A1-8FD1-61FA12273A9B}" type="presParOf" srcId="{C6EE88DC-CB11-4B98-9F9C-0DEE61FC6DD2}" destId="{C00D1217-A23C-46A2-9B02-98D3AE2AE9A8}" srcOrd="2" destOrd="0" presId="urn:microsoft.com/office/officeart/2005/8/layout/hProcess9"/>
    <dgm:cxn modelId="{81317B67-07BC-43DC-A6C7-E692A9FF48B8}" type="presParOf" srcId="{C6EE88DC-CB11-4B98-9F9C-0DEE61FC6DD2}" destId="{131136ED-A736-4C31-B4C8-7F174107E7A0}" srcOrd="3" destOrd="0" presId="urn:microsoft.com/office/officeart/2005/8/layout/hProcess9"/>
    <dgm:cxn modelId="{08AE2B41-6A7A-4614-B035-6DFB2A0BFD60}" type="presParOf" srcId="{C6EE88DC-CB11-4B98-9F9C-0DEE61FC6DD2}" destId="{CB1AB415-AAF7-440F-BFCA-A5C10F027A1D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0672ECE-FD61-4949-A0D3-069C551A5D52}" type="doc">
      <dgm:prSet loTypeId="urn:microsoft.com/office/officeart/2005/8/layout/hProcess9" loCatId="process" qsTypeId="urn:microsoft.com/office/officeart/2005/8/quickstyle/simple3" qsCatId="simple" csTypeId="urn:microsoft.com/office/officeart/2005/8/colors/accent1_2" csCatId="accent1" phldr="1"/>
      <dgm:spPr/>
    </dgm:pt>
    <dgm:pt modelId="{B8909F97-7F5B-474A-ACAD-44833EEAB393}">
      <dgm:prSet phldrT="[Text]"/>
      <dgm:spPr/>
      <dgm:t>
        <a:bodyPr/>
        <a:lstStyle/>
        <a:p>
          <a:r>
            <a:rPr lang="en-US" dirty="0" err="1" smtClean="0"/>
            <a:t>Kelas</a:t>
          </a:r>
          <a:r>
            <a:rPr lang="en-US" dirty="0" smtClean="0"/>
            <a:t> </a:t>
          </a:r>
          <a:r>
            <a:rPr lang="en-US" dirty="0" err="1" smtClean="0"/>
            <a:t>satu</a:t>
          </a:r>
          <a:r>
            <a:rPr lang="en-US" dirty="0" smtClean="0"/>
            <a:t> </a:t>
          </a:r>
          <a:r>
            <a:rPr lang="en-US" dirty="0" err="1" smtClean="0"/>
            <a:t>menjadi</a:t>
          </a:r>
          <a:r>
            <a:rPr lang="en-US" dirty="0" smtClean="0"/>
            <a:t> </a:t>
          </a:r>
          <a:r>
            <a:rPr lang="en-US" dirty="0" err="1" smtClean="0"/>
            <a:t>bagian</a:t>
          </a:r>
          <a:r>
            <a:rPr lang="en-US" dirty="0" smtClean="0"/>
            <a:t> </a:t>
          </a:r>
          <a:r>
            <a:rPr lang="en-US" dirty="0" err="1" smtClean="0"/>
            <a:t>kelas</a:t>
          </a:r>
          <a:r>
            <a:rPr lang="en-US" dirty="0" smtClean="0"/>
            <a:t> yang lain</a:t>
          </a:r>
          <a:endParaRPr lang="en-US" dirty="0"/>
        </a:p>
      </dgm:t>
    </dgm:pt>
    <dgm:pt modelId="{7F9F5EA5-FEC9-4380-8392-623BC236979D}" type="parTrans" cxnId="{4D2B0308-24FF-4971-9156-FB9B9390AFEC}">
      <dgm:prSet/>
      <dgm:spPr/>
      <dgm:t>
        <a:bodyPr/>
        <a:lstStyle/>
        <a:p>
          <a:endParaRPr lang="en-US"/>
        </a:p>
      </dgm:t>
    </dgm:pt>
    <dgm:pt modelId="{2C61C207-F9D3-43C0-94CD-ED8900263598}" type="sibTrans" cxnId="{4D2B0308-24FF-4971-9156-FB9B9390AFEC}">
      <dgm:prSet/>
      <dgm:spPr/>
      <dgm:t>
        <a:bodyPr/>
        <a:lstStyle/>
        <a:p>
          <a:endParaRPr lang="en-US"/>
        </a:p>
      </dgm:t>
    </dgm:pt>
    <dgm:pt modelId="{A2D88E3A-9EFC-4955-8FE1-8FC007B426F1}">
      <dgm:prSet phldrT="[Text]"/>
      <dgm:spPr/>
      <dgm:t>
        <a:bodyPr/>
        <a:lstStyle/>
        <a:p>
          <a:r>
            <a:rPr lang="en-US" dirty="0" err="1" smtClean="0"/>
            <a:t>Implementasi</a:t>
          </a:r>
          <a:r>
            <a:rPr lang="en-US" dirty="0" smtClean="0"/>
            <a:t>:</a:t>
          </a:r>
          <a:endParaRPr lang="en-US" dirty="0"/>
        </a:p>
      </dgm:t>
    </dgm:pt>
    <dgm:pt modelId="{F84497AC-4B3D-4BA0-B35B-EBD26E9EADB6}" type="parTrans" cxnId="{D1073FA6-A7A5-412A-B01F-751C151E0C43}">
      <dgm:prSet/>
      <dgm:spPr/>
      <dgm:t>
        <a:bodyPr/>
        <a:lstStyle/>
        <a:p>
          <a:endParaRPr lang="en-US"/>
        </a:p>
      </dgm:t>
    </dgm:pt>
    <dgm:pt modelId="{0B084FD0-E443-4725-8C72-31136732D610}" type="sibTrans" cxnId="{D1073FA6-A7A5-412A-B01F-751C151E0C43}">
      <dgm:prSet/>
      <dgm:spPr/>
      <dgm:t>
        <a:bodyPr/>
        <a:lstStyle/>
        <a:p>
          <a:endParaRPr lang="en-US"/>
        </a:p>
      </dgm:t>
    </dgm:pt>
    <dgm:pt modelId="{FD11997B-A9A1-4CCC-BFBC-FEA98DFC37DD}">
      <dgm:prSet phldrT="[Text]"/>
      <dgm:spPr/>
      <dgm:t>
        <a:bodyPr/>
        <a:lstStyle/>
        <a:p>
          <a:r>
            <a:rPr lang="en-US" dirty="0" err="1" smtClean="0"/>
            <a:t>Objek</a:t>
          </a:r>
          <a:r>
            <a:rPr lang="en-US" dirty="0" smtClean="0"/>
            <a:t> </a:t>
          </a:r>
          <a:r>
            <a:rPr lang="en-US" dirty="0" err="1" smtClean="0"/>
            <a:t>suatu</a:t>
          </a:r>
          <a:r>
            <a:rPr lang="en-US" dirty="0" smtClean="0"/>
            <a:t> </a:t>
          </a:r>
          <a:r>
            <a:rPr lang="en-US" dirty="0" err="1" smtClean="0"/>
            <a:t>kelas</a:t>
          </a:r>
          <a:r>
            <a:rPr lang="en-US" dirty="0" smtClean="0"/>
            <a:t> </a:t>
          </a:r>
          <a:r>
            <a:rPr lang="en-US" dirty="0" err="1" smtClean="0"/>
            <a:t>dibentuk</a:t>
          </a:r>
          <a:r>
            <a:rPr lang="en-US" dirty="0" smtClean="0"/>
            <a:t> di </a:t>
          </a:r>
          <a:r>
            <a:rPr lang="en-US" dirty="0" err="1" smtClean="0"/>
            <a:t>kelas</a:t>
          </a:r>
          <a:r>
            <a:rPr lang="en-US" dirty="0" smtClean="0"/>
            <a:t> non Driver</a:t>
          </a:r>
          <a:endParaRPr lang="en-US" dirty="0"/>
        </a:p>
      </dgm:t>
    </dgm:pt>
    <dgm:pt modelId="{046FCF2D-55F5-4FB6-AD21-48CCC3C32F5A}" type="parTrans" cxnId="{9F3BD8FE-8E59-4DF4-ABE2-BE16A7F68196}">
      <dgm:prSet/>
      <dgm:spPr/>
      <dgm:t>
        <a:bodyPr/>
        <a:lstStyle/>
        <a:p>
          <a:endParaRPr lang="en-US"/>
        </a:p>
      </dgm:t>
    </dgm:pt>
    <dgm:pt modelId="{41C2180D-4999-48D5-AA35-6A6474CB8612}" type="sibTrans" cxnId="{9F3BD8FE-8E59-4DF4-ABE2-BE16A7F68196}">
      <dgm:prSet/>
      <dgm:spPr/>
      <dgm:t>
        <a:bodyPr/>
        <a:lstStyle/>
        <a:p>
          <a:endParaRPr lang="en-US"/>
        </a:p>
      </dgm:t>
    </dgm:pt>
    <dgm:pt modelId="{CE620B40-6327-4A3D-A0C3-5030ED6D71E7}">
      <dgm:prSet phldrT="[Text]"/>
      <dgm:spPr/>
      <dgm:t>
        <a:bodyPr/>
        <a:lstStyle/>
        <a:p>
          <a:r>
            <a:rPr lang="en-US" dirty="0" err="1" smtClean="0"/>
            <a:t>Membentuk</a:t>
          </a:r>
          <a:r>
            <a:rPr lang="en-US" dirty="0" smtClean="0"/>
            <a:t> </a:t>
          </a:r>
          <a:r>
            <a:rPr lang="en-US" dirty="0" err="1" smtClean="0"/>
            <a:t>objek</a:t>
          </a:r>
          <a:r>
            <a:rPr lang="en-US" dirty="0" smtClean="0"/>
            <a:t> </a:t>
          </a:r>
          <a:r>
            <a:rPr lang="en-US" dirty="0" err="1" smtClean="0"/>
            <a:t>tanpa</a:t>
          </a:r>
          <a:r>
            <a:rPr lang="en-US" dirty="0" smtClean="0"/>
            <a:t> </a:t>
          </a:r>
          <a:r>
            <a:rPr lang="en-US" dirty="0" err="1" smtClean="0"/>
            <a:t>nama</a:t>
          </a:r>
          <a:r>
            <a:rPr lang="en-US" dirty="0" smtClean="0"/>
            <a:t> </a:t>
          </a:r>
          <a:r>
            <a:rPr lang="en-US" dirty="0" err="1" smtClean="0"/>
            <a:t>referensi</a:t>
          </a:r>
          <a:endParaRPr lang="en-US" dirty="0"/>
        </a:p>
      </dgm:t>
    </dgm:pt>
    <dgm:pt modelId="{A096A685-0A4F-405A-931E-54B302291A62}" type="parTrans" cxnId="{6682E43A-91C4-46D7-920B-E7508EDE90C4}">
      <dgm:prSet/>
      <dgm:spPr/>
      <dgm:t>
        <a:bodyPr/>
        <a:lstStyle/>
        <a:p>
          <a:endParaRPr lang="en-US"/>
        </a:p>
      </dgm:t>
    </dgm:pt>
    <dgm:pt modelId="{FD85E541-3404-4BDA-85A4-DADB8CF000C7}" type="sibTrans" cxnId="{6682E43A-91C4-46D7-920B-E7508EDE90C4}">
      <dgm:prSet/>
      <dgm:spPr/>
      <dgm:t>
        <a:bodyPr/>
        <a:lstStyle/>
        <a:p>
          <a:endParaRPr lang="en-US"/>
        </a:p>
      </dgm:t>
    </dgm:pt>
    <dgm:pt modelId="{B656252E-26AA-4538-864C-32D6619FD92A}" type="pres">
      <dgm:prSet presAssocID="{F0672ECE-FD61-4949-A0D3-069C551A5D52}" presName="CompostProcess" presStyleCnt="0">
        <dgm:presLayoutVars>
          <dgm:dir/>
          <dgm:resizeHandles val="exact"/>
        </dgm:presLayoutVars>
      </dgm:prSet>
      <dgm:spPr/>
    </dgm:pt>
    <dgm:pt modelId="{8CDEDD9E-7CC4-4F60-9036-B4020EDF3025}" type="pres">
      <dgm:prSet presAssocID="{F0672ECE-FD61-4949-A0D3-069C551A5D52}" presName="arrow" presStyleLbl="bgShp" presStyleIdx="0" presStyleCnt="1"/>
      <dgm:spPr/>
    </dgm:pt>
    <dgm:pt modelId="{4B6BD8A5-D241-4619-A70D-6B8E51CD548D}" type="pres">
      <dgm:prSet presAssocID="{F0672ECE-FD61-4949-A0D3-069C551A5D52}" presName="linearProcess" presStyleCnt="0"/>
      <dgm:spPr/>
    </dgm:pt>
    <dgm:pt modelId="{E9D4EC5F-52B6-40B2-9260-1C7FCA3E47E2}" type="pres">
      <dgm:prSet presAssocID="{B8909F97-7F5B-474A-ACAD-44833EEAB393}" presName="text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5D87AF-4656-4C32-BF5D-CCF42E73E3EC}" type="pres">
      <dgm:prSet presAssocID="{2C61C207-F9D3-43C0-94CD-ED8900263598}" presName="sibTrans" presStyleCnt="0"/>
      <dgm:spPr/>
    </dgm:pt>
    <dgm:pt modelId="{6ED48E55-85EA-47E3-8D89-CDF3D5F68102}" type="pres">
      <dgm:prSet presAssocID="{A2D88E3A-9EFC-4955-8FE1-8FC007B426F1}" presName="text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F3BD8FE-8E59-4DF4-ABE2-BE16A7F68196}" srcId="{A2D88E3A-9EFC-4955-8FE1-8FC007B426F1}" destId="{FD11997B-A9A1-4CCC-BFBC-FEA98DFC37DD}" srcOrd="0" destOrd="0" parTransId="{046FCF2D-55F5-4FB6-AD21-48CCC3C32F5A}" sibTransId="{41C2180D-4999-48D5-AA35-6A6474CB8612}"/>
    <dgm:cxn modelId="{D1073FA6-A7A5-412A-B01F-751C151E0C43}" srcId="{F0672ECE-FD61-4949-A0D3-069C551A5D52}" destId="{A2D88E3A-9EFC-4955-8FE1-8FC007B426F1}" srcOrd="1" destOrd="0" parTransId="{F84497AC-4B3D-4BA0-B35B-EBD26E9EADB6}" sibTransId="{0B084FD0-E443-4725-8C72-31136732D610}"/>
    <dgm:cxn modelId="{5598A7B4-FCA2-4622-92FB-9998EEBA5D6B}" type="presOf" srcId="{A2D88E3A-9EFC-4955-8FE1-8FC007B426F1}" destId="{6ED48E55-85EA-47E3-8D89-CDF3D5F68102}" srcOrd="0" destOrd="0" presId="urn:microsoft.com/office/officeart/2005/8/layout/hProcess9"/>
    <dgm:cxn modelId="{D0F94EBA-DC04-4CE6-99DD-AFDD48E4D7B5}" type="presOf" srcId="{FD11997B-A9A1-4CCC-BFBC-FEA98DFC37DD}" destId="{6ED48E55-85EA-47E3-8D89-CDF3D5F68102}" srcOrd="0" destOrd="1" presId="urn:microsoft.com/office/officeart/2005/8/layout/hProcess9"/>
    <dgm:cxn modelId="{6682E43A-91C4-46D7-920B-E7508EDE90C4}" srcId="{A2D88E3A-9EFC-4955-8FE1-8FC007B426F1}" destId="{CE620B40-6327-4A3D-A0C3-5030ED6D71E7}" srcOrd="1" destOrd="0" parTransId="{A096A685-0A4F-405A-931E-54B302291A62}" sibTransId="{FD85E541-3404-4BDA-85A4-DADB8CF000C7}"/>
    <dgm:cxn modelId="{C3752817-1747-42A3-8890-EF4A163252D9}" type="presOf" srcId="{CE620B40-6327-4A3D-A0C3-5030ED6D71E7}" destId="{6ED48E55-85EA-47E3-8D89-CDF3D5F68102}" srcOrd="0" destOrd="2" presId="urn:microsoft.com/office/officeart/2005/8/layout/hProcess9"/>
    <dgm:cxn modelId="{67A6BE61-6CA5-476B-89B9-6CCFE8B99DD9}" type="presOf" srcId="{B8909F97-7F5B-474A-ACAD-44833EEAB393}" destId="{E9D4EC5F-52B6-40B2-9260-1C7FCA3E47E2}" srcOrd="0" destOrd="0" presId="urn:microsoft.com/office/officeart/2005/8/layout/hProcess9"/>
    <dgm:cxn modelId="{4D2B0308-24FF-4971-9156-FB9B9390AFEC}" srcId="{F0672ECE-FD61-4949-A0D3-069C551A5D52}" destId="{B8909F97-7F5B-474A-ACAD-44833EEAB393}" srcOrd="0" destOrd="0" parTransId="{7F9F5EA5-FEC9-4380-8392-623BC236979D}" sibTransId="{2C61C207-F9D3-43C0-94CD-ED8900263598}"/>
    <dgm:cxn modelId="{E9646F05-4EB0-4CBB-ABCF-C8712747547A}" type="presOf" srcId="{F0672ECE-FD61-4949-A0D3-069C551A5D52}" destId="{B656252E-26AA-4538-864C-32D6619FD92A}" srcOrd="0" destOrd="0" presId="urn:microsoft.com/office/officeart/2005/8/layout/hProcess9"/>
    <dgm:cxn modelId="{30B4EB88-9432-4180-BA16-08EC560801E7}" type="presParOf" srcId="{B656252E-26AA-4538-864C-32D6619FD92A}" destId="{8CDEDD9E-7CC4-4F60-9036-B4020EDF3025}" srcOrd="0" destOrd="0" presId="urn:microsoft.com/office/officeart/2005/8/layout/hProcess9"/>
    <dgm:cxn modelId="{7B41DF88-392F-4B1A-A4CC-C63D2F7586CF}" type="presParOf" srcId="{B656252E-26AA-4538-864C-32D6619FD92A}" destId="{4B6BD8A5-D241-4619-A70D-6B8E51CD548D}" srcOrd="1" destOrd="0" presId="urn:microsoft.com/office/officeart/2005/8/layout/hProcess9"/>
    <dgm:cxn modelId="{8A1B8433-9A77-4D7A-89AB-D6E23AD6ADB4}" type="presParOf" srcId="{4B6BD8A5-D241-4619-A70D-6B8E51CD548D}" destId="{E9D4EC5F-52B6-40B2-9260-1C7FCA3E47E2}" srcOrd="0" destOrd="0" presId="urn:microsoft.com/office/officeart/2005/8/layout/hProcess9"/>
    <dgm:cxn modelId="{92CC0597-4DB9-4EC6-A9DB-E45BE027D24A}" type="presParOf" srcId="{4B6BD8A5-D241-4619-A70D-6B8E51CD548D}" destId="{455D87AF-4656-4C32-BF5D-CCF42E73E3EC}" srcOrd="1" destOrd="0" presId="urn:microsoft.com/office/officeart/2005/8/layout/hProcess9"/>
    <dgm:cxn modelId="{CEB92925-9176-4BC8-A5BC-FCA822928CD2}" type="presParOf" srcId="{4B6BD8A5-D241-4619-A70D-6B8E51CD548D}" destId="{6ED48E55-85EA-47E3-8D89-CDF3D5F68102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E33B8D-1A45-4645-B554-E2C39F4CA015}">
      <dsp:nvSpPr>
        <dsp:cNvPr id="0" name=""/>
        <dsp:cNvSpPr/>
      </dsp:nvSpPr>
      <dsp:spPr>
        <a:xfrm>
          <a:off x="0" y="333907"/>
          <a:ext cx="84074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503407-CFE8-45D0-A972-584C0F9621D2}">
      <dsp:nvSpPr>
        <dsp:cNvPr id="0" name=""/>
        <dsp:cNvSpPr/>
      </dsp:nvSpPr>
      <dsp:spPr>
        <a:xfrm>
          <a:off x="420370" y="68227"/>
          <a:ext cx="5885180" cy="5313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hade val="86000"/>
                <a:satMod val="14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2446" tIns="0" rIns="222446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Asosiasi</a:t>
          </a:r>
          <a:endParaRPr lang="en-US" sz="1800" kern="1200" dirty="0" smtClean="0"/>
        </a:p>
      </dsp:txBody>
      <dsp:txXfrm>
        <a:off x="446309" y="94166"/>
        <a:ext cx="5833302" cy="479482"/>
      </dsp:txXfrm>
    </dsp:sp>
    <dsp:sp modelId="{801C5028-BFC3-415A-AD6D-070D0D3516ED}">
      <dsp:nvSpPr>
        <dsp:cNvPr id="0" name=""/>
        <dsp:cNvSpPr/>
      </dsp:nvSpPr>
      <dsp:spPr>
        <a:xfrm>
          <a:off x="0" y="1150387"/>
          <a:ext cx="84074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5ED443-A50D-4C6F-A8B9-EA3A5870BF5C}">
      <dsp:nvSpPr>
        <dsp:cNvPr id="0" name=""/>
        <dsp:cNvSpPr/>
      </dsp:nvSpPr>
      <dsp:spPr>
        <a:xfrm>
          <a:off x="420370" y="884707"/>
          <a:ext cx="5885180" cy="5313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hade val="86000"/>
                <a:satMod val="14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2446" tIns="0" rIns="222446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Agregasi</a:t>
          </a:r>
          <a:endParaRPr lang="en-US" sz="1800" kern="1200" dirty="0"/>
        </a:p>
      </dsp:txBody>
      <dsp:txXfrm>
        <a:off x="446309" y="910646"/>
        <a:ext cx="5833302" cy="479482"/>
      </dsp:txXfrm>
    </dsp:sp>
    <dsp:sp modelId="{AC151798-B786-4F4F-9B11-7E1617318C2E}">
      <dsp:nvSpPr>
        <dsp:cNvPr id="0" name=""/>
        <dsp:cNvSpPr/>
      </dsp:nvSpPr>
      <dsp:spPr>
        <a:xfrm>
          <a:off x="0" y="1966867"/>
          <a:ext cx="84074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8F1BC9-C8A6-471D-A899-E2F1B2522959}">
      <dsp:nvSpPr>
        <dsp:cNvPr id="0" name=""/>
        <dsp:cNvSpPr/>
      </dsp:nvSpPr>
      <dsp:spPr>
        <a:xfrm>
          <a:off x="420370" y="1701187"/>
          <a:ext cx="5885180" cy="5313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hade val="86000"/>
                <a:satMod val="14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2446" tIns="0" rIns="222446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Komposisi</a:t>
          </a:r>
          <a:endParaRPr lang="en-US" sz="1800" kern="1200" dirty="0"/>
        </a:p>
      </dsp:txBody>
      <dsp:txXfrm>
        <a:off x="446309" y="1727126"/>
        <a:ext cx="5833302" cy="479482"/>
      </dsp:txXfrm>
    </dsp:sp>
    <dsp:sp modelId="{F66578E0-AF81-4594-AEB8-8FDD0C53F61E}">
      <dsp:nvSpPr>
        <dsp:cNvPr id="0" name=""/>
        <dsp:cNvSpPr/>
      </dsp:nvSpPr>
      <dsp:spPr>
        <a:xfrm>
          <a:off x="0" y="2783347"/>
          <a:ext cx="84074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4BFED7-2B1F-403E-9D95-3731D5CB48C7}">
      <dsp:nvSpPr>
        <dsp:cNvPr id="0" name=""/>
        <dsp:cNvSpPr/>
      </dsp:nvSpPr>
      <dsp:spPr>
        <a:xfrm>
          <a:off x="420370" y="2517667"/>
          <a:ext cx="5885180" cy="5313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hade val="86000"/>
                <a:satMod val="14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2446" tIns="0" rIns="222446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Inheritance</a:t>
          </a:r>
          <a:endParaRPr lang="en-US" sz="1800" kern="1200" dirty="0"/>
        </a:p>
      </dsp:txBody>
      <dsp:txXfrm>
        <a:off x="446309" y="2543606"/>
        <a:ext cx="5833302" cy="4794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21AADB-4C24-4E47-AB84-95850E46A4A5}">
      <dsp:nvSpPr>
        <dsp:cNvPr id="0" name=""/>
        <dsp:cNvSpPr/>
      </dsp:nvSpPr>
      <dsp:spPr>
        <a:xfrm>
          <a:off x="630554" y="0"/>
          <a:ext cx="7146290" cy="3305175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61800" extrusionH="600" contourW="3000">
          <a:bevelT w="48600" h="18600" prst="relaxedInset"/>
          <a:bevelB w="4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5C8E61-656F-49C3-8E1B-5704B8B0E431}">
      <dsp:nvSpPr>
        <dsp:cNvPr id="0" name=""/>
        <dsp:cNvSpPr/>
      </dsp:nvSpPr>
      <dsp:spPr>
        <a:xfrm>
          <a:off x="9031" y="991552"/>
          <a:ext cx="2706131" cy="13220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Himpunan</a:t>
          </a:r>
          <a:r>
            <a:rPr lang="en-US" sz="2400" kern="1200" dirty="0" smtClean="0"/>
            <a:t> </a:t>
          </a:r>
          <a:r>
            <a:rPr lang="en-US" sz="2400" u="sng" kern="1200" dirty="0" smtClean="0"/>
            <a:t>Link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Antar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Objek</a:t>
          </a:r>
          <a:endParaRPr lang="en-US" sz="2400" kern="1200" dirty="0"/>
        </a:p>
      </dsp:txBody>
      <dsp:txXfrm>
        <a:off x="73569" y="1056090"/>
        <a:ext cx="2577055" cy="1192994"/>
      </dsp:txXfrm>
    </dsp:sp>
    <dsp:sp modelId="{5CC6A5A8-D33F-4DFD-80E6-D8B0F297B3A4}">
      <dsp:nvSpPr>
        <dsp:cNvPr id="0" name=""/>
        <dsp:cNvSpPr/>
      </dsp:nvSpPr>
      <dsp:spPr>
        <a:xfrm>
          <a:off x="2850634" y="991552"/>
          <a:ext cx="2706131" cy="13220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Kumpulan Link </a:t>
          </a:r>
          <a:r>
            <a:rPr lang="en-US" sz="2400" kern="1200" dirty="0" err="1" smtClean="0"/>
            <a:t>Objek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pada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Objek</a:t>
          </a:r>
          <a:r>
            <a:rPr lang="en-US" sz="2400" kern="1200" dirty="0" smtClean="0"/>
            <a:t> Lain</a:t>
          </a:r>
          <a:endParaRPr lang="en-US" sz="2400" kern="1200" dirty="0"/>
        </a:p>
      </dsp:txBody>
      <dsp:txXfrm>
        <a:off x="2915172" y="1056090"/>
        <a:ext cx="2577055" cy="1192994"/>
      </dsp:txXfrm>
    </dsp:sp>
    <dsp:sp modelId="{86D5B4D0-16A3-4789-8B91-22199AAD9359}">
      <dsp:nvSpPr>
        <dsp:cNvPr id="0" name=""/>
        <dsp:cNvSpPr/>
      </dsp:nvSpPr>
      <dsp:spPr>
        <a:xfrm>
          <a:off x="5692236" y="991552"/>
          <a:ext cx="2706131" cy="13220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Atribut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kelas</a:t>
          </a:r>
          <a:r>
            <a:rPr lang="en-US" sz="2400" kern="1200" dirty="0" smtClean="0"/>
            <a:t> lain di </a:t>
          </a:r>
          <a:r>
            <a:rPr lang="en-US" sz="2400" kern="1200" dirty="0" err="1" smtClean="0"/>
            <a:t>sebuah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kelas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sebagai</a:t>
          </a:r>
          <a:r>
            <a:rPr lang="en-US" sz="2400" kern="1200" dirty="0" smtClean="0"/>
            <a:t> </a:t>
          </a:r>
          <a:r>
            <a:rPr lang="en-US" sz="2400" u="sng" kern="1200" dirty="0" err="1" smtClean="0"/>
            <a:t>referensi</a:t>
          </a:r>
          <a:endParaRPr lang="en-US" sz="2400" u="sng" kern="1200" dirty="0"/>
        </a:p>
      </dsp:txBody>
      <dsp:txXfrm>
        <a:off x="5756774" y="1056090"/>
        <a:ext cx="2577055" cy="119299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1634EB-3BD3-4739-B8E1-73A38C659514}">
      <dsp:nvSpPr>
        <dsp:cNvPr id="0" name=""/>
        <dsp:cNvSpPr/>
      </dsp:nvSpPr>
      <dsp:spPr>
        <a:xfrm>
          <a:off x="630554" y="0"/>
          <a:ext cx="7146290" cy="3305175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D962E85-596A-4043-AC28-79A36B90BED4}">
      <dsp:nvSpPr>
        <dsp:cNvPr id="0" name=""/>
        <dsp:cNvSpPr/>
      </dsp:nvSpPr>
      <dsp:spPr>
        <a:xfrm>
          <a:off x="9031" y="991552"/>
          <a:ext cx="2706131" cy="132207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hade val="86000"/>
                <a:satMod val="14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err="1" smtClean="0"/>
            <a:t>kelas</a:t>
          </a:r>
          <a:r>
            <a:rPr lang="en-US" sz="1900" kern="1200" dirty="0" smtClean="0"/>
            <a:t> yang </a:t>
          </a:r>
          <a:r>
            <a:rPr lang="en-US" sz="1900" kern="1200" dirty="0" err="1" smtClean="0"/>
            <a:t>satu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merupakan</a:t>
          </a:r>
          <a:r>
            <a:rPr lang="en-US" sz="1900" kern="1200" dirty="0" smtClean="0"/>
            <a:t> </a:t>
          </a:r>
          <a:r>
            <a:rPr lang="en-US" sz="1900" kern="1200" dirty="0" err="1" smtClean="0">
              <a:solidFill>
                <a:srgbClr val="FF0000"/>
              </a:solidFill>
            </a:rPr>
            <a:t>bagian</a:t>
          </a:r>
          <a:r>
            <a:rPr lang="en-US" sz="1900" kern="1200" dirty="0" smtClean="0">
              <a:solidFill>
                <a:srgbClr val="FF0000"/>
              </a:solidFill>
            </a:rPr>
            <a:t> </a:t>
          </a:r>
          <a:r>
            <a:rPr lang="en-US" sz="1900" kern="1200" dirty="0" err="1" smtClean="0"/>
            <a:t>dari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kelas</a:t>
          </a:r>
          <a:r>
            <a:rPr lang="en-US" sz="1900" kern="1200" dirty="0" smtClean="0"/>
            <a:t> yang lain </a:t>
          </a:r>
          <a:endParaRPr lang="en-US" sz="1900" kern="1200" dirty="0"/>
        </a:p>
      </dsp:txBody>
      <dsp:txXfrm>
        <a:off x="73569" y="1056090"/>
        <a:ext cx="2577055" cy="1192994"/>
      </dsp:txXfrm>
    </dsp:sp>
    <dsp:sp modelId="{C00D1217-A23C-46A2-9B02-98D3AE2AE9A8}">
      <dsp:nvSpPr>
        <dsp:cNvPr id="0" name=""/>
        <dsp:cNvSpPr/>
      </dsp:nvSpPr>
      <dsp:spPr>
        <a:xfrm>
          <a:off x="2850634" y="991552"/>
          <a:ext cx="2706131" cy="132207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hade val="86000"/>
                <a:satMod val="14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err="1" smtClean="0"/>
            <a:t>Suatu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kelas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menjadi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atribut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bagi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kelas</a:t>
          </a:r>
          <a:r>
            <a:rPr lang="en-US" sz="1900" kern="1200" dirty="0" smtClean="0"/>
            <a:t> lain</a:t>
          </a:r>
          <a:endParaRPr lang="en-US" sz="1900" kern="1200" dirty="0"/>
        </a:p>
      </dsp:txBody>
      <dsp:txXfrm>
        <a:off x="2915172" y="1056090"/>
        <a:ext cx="2577055" cy="1192994"/>
      </dsp:txXfrm>
    </dsp:sp>
    <dsp:sp modelId="{CB1AB415-AAF7-440F-BFCA-A5C10F027A1D}">
      <dsp:nvSpPr>
        <dsp:cNvPr id="0" name=""/>
        <dsp:cNvSpPr/>
      </dsp:nvSpPr>
      <dsp:spPr>
        <a:xfrm>
          <a:off x="5692236" y="991552"/>
          <a:ext cx="2706131" cy="132207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hade val="86000"/>
                <a:satMod val="14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err="1" smtClean="0"/>
            <a:t>Pada</a:t>
          </a:r>
          <a:r>
            <a:rPr lang="en-US" sz="1900" kern="1200" dirty="0" smtClean="0"/>
            <a:t> Driver Class </a:t>
          </a:r>
          <a:r>
            <a:rPr lang="en-US" sz="1900" kern="1200" dirty="0" err="1" smtClean="0">
              <a:solidFill>
                <a:srgbClr val="FF0000"/>
              </a:solidFill>
            </a:rPr>
            <a:t>terdapat</a:t>
          </a:r>
          <a:r>
            <a:rPr lang="en-US" sz="1900" kern="1200" dirty="0" smtClean="0">
              <a:solidFill>
                <a:srgbClr val="FF0000"/>
              </a:solidFill>
            </a:rPr>
            <a:t> </a:t>
          </a:r>
          <a:r>
            <a:rPr lang="en-US" sz="1900" kern="1200" dirty="0" err="1" smtClean="0">
              <a:solidFill>
                <a:srgbClr val="FF0000"/>
              </a:solidFill>
            </a:rPr>
            <a:t>objek</a:t>
          </a:r>
          <a:r>
            <a:rPr lang="en-US" sz="1900" kern="1200" dirty="0" smtClean="0">
              <a:solidFill>
                <a:srgbClr val="FF0000"/>
              </a:solidFill>
            </a:rPr>
            <a:t> </a:t>
          </a:r>
          <a:r>
            <a:rPr lang="en-US" sz="1900" kern="1200" dirty="0" err="1" smtClean="0">
              <a:solidFill>
                <a:srgbClr val="FF0000"/>
              </a:solidFill>
            </a:rPr>
            <a:t>referensi</a:t>
          </a:r>
          <a:r>
            <a:rPr lang="en-US" sz="1900" kern="1200" dirty="0" smtClean="0">
              <a:solidFill>
                <a:srgbClr val="FF0000"/>
              </a:solidFill>
            </a:rPr>
            <a:t> </a:t>
          </a:r>
          <a:r>
            <a:rPr lang="en-US" sz="1900" kern="1200" dirty="0" err="1" smtClean="0">
              <a:solidFill>
                <a:schemeClr val="tx1"/>
              </a:solidFill>
            </a:rPr>
            <a:t>tiap</a:t>
          </a:r>
          <a:r>
            <a:rPr lang="en-US" sz="1900" kern="1200" dirty="0" smtClean="0">
              <a:solidFill>
                <a:srgbClr val="FF0000"/>
              </a:solidFill>
            </a:rPr>
            <a:t> </a:t>
          </a:r>
          <a:r>
            <a:rPr lang="en-US" sz="1900" kern="1200" dirty="0" err="1" smtClean="0"/>
            <a:t>kelas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dan</a:t>
          </a:r>
          <a:r>
            <a:rPr lang="en-US" sz="1900" kern="1200" dirty="0" smtClean="0"/>
            <a:t> </a:t>
          </a:r>
          <a:r>
            <a:rPr lang="en-US" sz="1900" kern="1200" dirty="0" err="1" smtClean="0">
              <a:solidFill>
                <a:srgbClr val="FF0000"/>
              </a:solidFill>
            </a:rPr>
            <a:t>pengiriman</a:t>
          </a:r>
          <a:r>
            <a:rPr lang="en-US" sz="1900" kern="1200" dirty="0" smtClean="0">
              <a:solidFill>
                <a:srgbClr val="FF0000"/>
              </a:solidFill>
            </a:rPr>
            <a:t> </a:t>
          </a:r>
          <a:r>
            <a:rPr lang="en-US" sz="1900" kern="1200" dirty="0" err="1" smtClean="0">
              <a:solidFill>
                <a:srgbClr val="FF0000"/>
              </a:solidFill>
            </a:rPr>
            <a:t>objek</a:t>
          </a:r>
          <a:endParaRPr lang="en-US" sz="1900" kern="1200" dirty="0">
            <a:solidFill>
              <a:srgbClr val="FF0000"/>
            </a:solidFill>
          </a:endParaRPr>
        </a:p>
      </dsp:txBody>
      <dsp:txXfrm>
        <a:off x="5756774" y="1056090"/>
        <a:ext cx="2577055" cy="119299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DEDD9E-7CC4-4F60-9036-B4020EDF3025}">
      <dsp:nvSpPr>
        <dsp:cNvPr id="0" name=""/>
        <dsp:cNvSpPr/>
      </dsp:nvSpPr>
      <dsp:spPr>
        <a:xfrm>
          <a:off x="630554" y="0"/>
          <a:ext cx="7146290" cy="3305175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9D4EC5F-52B6-40B2-9260-1C7FCA3E47E2}">
      <dsp:nvSpPr>
        <dsp:cNvPr id="0" name=""/>
        <dsp:cNvSpPr/>
      </dsp:nvSpPr>
      <dsp:spPr>
        <a:xfrm>
          <a:off x="102" y="991552"/>
          <a:ext cx="4101070" cy="132207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hade val="86000"/>
                <a:satMod val="14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Kelas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satu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menjadi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bagian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kelas</a:t>
          </a:r>
          <a:r>
            <a:rPr lang="en-US" sz="2000" kern="1200" dirty="0" smtClean="0"/>
            <a:t> yang lain</a:t>
          </a:r>
          <a:endParaRPr lang="en-US" sz="2000" kern="1200" dirty="0"/>
        </a:p>
      </dsp:txBody>
      <dsp:txXfrm>
        <a:off x="64640" y="1056090"/>
        <a:ext cx="3971994" cy="1192994"/>
      </dsp:txXfrm>
    </dsp:sp>
    <dsp:sp modelId="{6ED48E55-85EA-47E3-8D89-CDF3D5F68102}">
      <dsp:nvSpPr>
        <dsp:cNvPr id="0" name=""/>
        <dsp:cNvSpPr/>
      </dsp:nvSpPr>
      <dsp:spPr>
        <a:xfrm>
          <a:off x="4306226" y="991552"/>
          <a:ext cx="4101070" cy="132207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hade val="86000"/>
                <a:satMod val="14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Implementasi</a:t>
          </a:r>
          <a:r>
            <a:rPr lang="en-US" sz="2000" kern="1200" dirty="0" smtClean="0"/>
            <a:t>:</a:t>
          </a:r>
          <a:endParaRPr lang="en-US" sz="20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err="1" smtClean="0"/>
            <a:t>Objek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suatu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kelas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dibentuk</a:t>
          </a:r>
          <a:r>
            <a:rPr lang="en-US" sz="1600" kern="1200" dirty="0" smtClean="0"/>
            <a:t> di </a:t>
          </a:r>
          <a:r>
            <a:rPr lang="en-US" sz="1600" kern="1200" dirty="0" err="1" smtClean="0"/>
            <a:t>kelas</a:t>
          </a:r>
          <a:r>
            <a:rPr lang="en-US" sz="1600" kern="1200" dirty="0" smtClean="0"/>
            <a:t> non Driver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err="1" smtClean="0"/>
            <a:t>Membentuk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objek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tanpa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nama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referensi</a:t>
          </a:r>
          <a:endParaRPr lang="en-US" sz="1600" kern="1200" dirty="0"/>
        </a:p>
      </dsp:txBody>
      <dsp:txXfrm>
        <a:off x="4370764" y="1056090"/>
        <a:ext cx="3971994" cy="11929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28700"/>
            <a:ext cx="7848600" cy="1445419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628900"/>
            <a:ext cx="6400800" cy="131445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8B7C7-A55C-476D-B057-D571361A9508}" type="datetimeFigureOut">
              <a:rPr lang="en-US" smtClean="0"/>
              <a:t>1/27/2016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6CB4B-984C-462D-8BFE-47095159603A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2548890"/>
            <a:ext cx="7848600" cy="1191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8B7C7-A55C-476D-B057-D571361A9508}" type="datetimeFigureOut">
              <a:rPr lang="en-US" smtClean="0"/>
              <a:t>1/27/2016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6CB4B-984C-462D-8BFE-4709515960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440055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44005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8B7C7-A55C-476D-B057-D571361A9508}" type="datetimeFigureOut">
              <a:rPr lang="en-US" smtClean="0"/>
              <a:t>1/27/2016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6CB4B-984C-462D-8BFE-4709515960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8B7C7-A55C-476D-B057-D571361A9508}" type="datetimeFigureOut">
              <a:rPr lang="en-US" smtClean="0"/>
              <a:t>1/27/2016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6CB4B-984C-462D-8BFE-4709515960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771651"/>
            <a:ext cx="7772400" cy="1650206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470149"/>
            <a:ext cx="7772400" cy="1125140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8B7C7-A55C-476D-B057-D571361A9508}" type="datetimeFigureOut">
              <a:rPr lang="en-US" smtClean="0"/>
              <a:t>1/27/2016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6CB4B-984C-462D-8BFE-47095159603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3449574"/>
            <a:ext cx="7848600" cy="1191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55014"/>
            <a:ext cx="4038600" cy="35387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55014"/>
            <a:ext cx="4038600" cy="35387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8B7C7-A55C-476D-B057-D571361A9508}" type="datetimeFigureOut">
              <a:rPr lang="en-US" smtClean="0"/>
              <a:t>1/27/2016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6CB4B-984C-462D-8BFE-4709515960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57300"/>
            <a:ext cx="3931920" cy="47982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28800"/>
            <a:ext cx="3931920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257300"/>
            <a:ext cx="3931920" cy="47982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1828800"/>
            <a:ext cx="3931920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8B7C7-A55C-476D-B057-D571361A9508}" type="datetimeFigureOut">
              <a:rPr lang="en-US" smtClean="0"/>
              <a:t>1/27/2016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6CB4B-984C-462D-8BFE-47095159603A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806462" y="3034268"/>
            <a:ext cx="353187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8B7C7-A55C-476D-B057-D571361A9508}" type="datetimeFigureOut">
              <a:rPr lang="en-US" smtClean="0"/>
              <a:t>1/27/2016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6CB4B-984C-462D-8BFE-4709515960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8B7C7-A55C-476D-B057-D571361A9508}" type="datetimeFigureOut">
              <a:rPr lang="en-US" smtClean="0"/>
              <a:t>1/27/2016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6CB4B-984C-462D-8BFE-4709515960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060"/>
            <a:ext cx="2139696" cy="946404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594060"/>
            <a:ext cx="5715000" cy="418338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597915"/>
            <a:ext cx="2139696" cy="31827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8B7C7-A55C-476D-B057-D571361A9508}" type="datetimeFigureOut">
              <a:rPr lang="en-US" smtClean="0"/>
              <a:t>1/27/2016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6CB4B-984C-462D-8BFE-47095159603A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684114" y="2684956"/>
            <a:ext cx="418338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60"/>
            <a:ext cx="2142680" cy="94869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628651"/>
            <a:ext cx="5904390" cy="4125342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2139696" cy="31821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8B7C7-A55C-476D-B057-D571361A9508}" type="datetimeFigureOut">
              <a:rPr lang="en-US" smtClean="0"/>
              <a:t>1/27/2016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6CB4B-984C-462D-8BFE-4709515960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65590"/>
            <a:ext cx="9144000" cy="1714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2743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3716"/>
            <a:ext cx="2895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338B7C7-A55C-476D-B057-D571361A9508}" type="datetimeFigureOut">
              <a:rPr lang="en-US" smtClean="0"/>
              <a:t>1/27/2016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3716"/>
            <a:ext cx="41148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3716"/>
            <a:ext cx="10668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8B96CB4B-984C-462D-8BFE-47095159603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4800" dirty="0" err="1" smtClean="0"/>
              <a:t>Hubungan</a:t>
            </a:r>
            <a:r>
              <a:rPr lang="en-US" sz="4800" dirty="0" smtClean="0"/>
              <a:t> </a:t>
            </a:r>
            <a:r>
              <a:rPr lang="en-US" sz="4800" dirty="0" err="1" smtClean="0"/>
              <a:t>Antar</a:t>
            </a:r>
            <a:r>
              <a:rPr lang="en-US" sz="4800" dirty="0" smtClean="0"/>
              <a:t> Class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724150"/>
            <a:ext cx="7848600" cy="1314450"/>
          </a:xfrm>
        </p:spPr>
        <p:txBody>
          <a:bodyPr>
            <a:normAutofit fontScale="62500" lnSpcReduction="20000"/>
          </a:bodyPr>
          <a:lstStyle/>
          <a:p>
            <a:pPr algn="ctr"/>
            <a:r>
              <a:rPr lang="en-US" dirty="0" err="1"/>
              <a:t>Disusun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:</a:t>
            </a:r>
          </a:p>
          <a:p>
            <a:pPr algn="ctr"/>
            <a:r>
              <a:rPr lang="en-US" dirty="0"/>
              <a:t>Reza </a:t>
            </a:r>
            <a:r>
              <a:rPr lang="en-US" dirty="0" err="1"/>
              <a:t>Budiawan</a:t>
            </a:r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 err="1"/>
              <a:t>Untuk</a:t>
            </a:r>
            <a:r>
              <a:rPr lang="en-US" dirty="0"/>
              <a:t>: </a:t>
            </a:r>
          </a:p>
          <a:p>
            <a:pPr algn="ctr"/>
            <a:r>
              <a:rPr lang="en-US" dirty="0" smtClean="0"/>
              <a:t>Tim </a:t>
            </a:r>
            <a:r>
              <a:rPr lang="en-US" dirty="0" err="1"/>
              <a:t>Dosen</a:t>
            </a:r>
            <a:r>
              <a:rPr lang="en-US" dirty="0"/>
              <a:t> </a:t>
            </a:r>
            <a:r>
              <a:rPr lang="en-US" dirty="0" err="1" smtClean="0"/>
              <a:t>Algoritma</a:t>
            </a:r>
            <a:r>
              <a:rPr lang="en-US" dirty="0" smtClean="0"/>
              <a:t> &amp; </a:t>
            </a:r>
            <a:r>
              <a:rPr lang="en-US" dirty="0" err="1" smtClean="0"/>
              <a:t>Pemrograman</a:t>
            </a:r>
            <a:r>
              <a:rPr lang="en-US" dirty="0" smtClean="0"/>
              <a:t> </a:t>
            </a:r>
            <a:r>
              <a:rPr lang="en-US" dirty="0" err="1" smtClean="0"/>
              <a:t>Lanjut</a:t>
            </a:r>
            <a:endParaRPr lang="en-US" dirty="0"/>
          </a:p>
          <a:p>
            <a:pPr algn="ctr"/>
            <a:endParaRPr lang="en-US" dirty="0"/>
          </a:p>
        </p:txBody>
      </p:sp>
      <p:pic>
        <p:nvPicPr>
          <p:cNvPr id="1026" name="Picture 2" descr="E:\Gambar\Tel-U Logo\logo-tass-edit-Col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1950"/>
            <a:ext cx="2425700" cy="43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9600" y="4781550"/>
            <a:ext cx="804258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 smtClean="0">
                <a:solidFill>
                  <a:schemeClr val="accent6">
                    <a:lumMod val="50000"/>
                  </a:schemeClr>
                </a:solidFill>
                <a:latin typeface="MS Reference Sans Serif" pitchFamily="34" charset="0"/>
              </a:rPr>
              <a:t>Hanya</a:t>
            </a:r>
            <a:r>
              <a:rPr lang="en-US" sz="1100" dirty="0" smtClean="0">
                <a:solidFill>
                  <a:schemeClr val="accent6">
                    <a:lumMod val="50000"/>
                  </a:schemeClr>
                </a:solidFill>
                <a:latin typeface="MS Reference Sans Serif" pitchFamily="34" charset="0"/>
              </a:rPr>
              <a:t> </a:t>
            </a:r>
            <a:r>
              <a:rPr lang="en-US" sz="1100" dirty="0" err="1" smtClean="0">
                <a:solidFill>
                  <a:schemeClr val="accent6">
                    <a:lumMod val="50000"/>
                  </a:schemeClr>
                </a:solidFill>
                <a:latin typeface="MS Reference Sans Serif" pitchFamily="34" charset="0"/>
              </a:rPr>
              <a:t>dipergunakan</a:t>
            </a:r>
            <a:r>
              <a:rPr lang="en-US" sz="1100" dirty="0" smtClean="0">
                <a:solidFill>
                  <a:schemeClr val="accent6">
                    <a:lumMod val="50000"/>
                  </a:schemeClr>
                </a:solidFill>
                <a:latin typeface="MS Reference Sans Serif" pitchFamily="34" charset="0"/>
              </a:rPr>
              <a:t> </a:t>
            </a:r>
            <a:r>
              <a:rPr lang="en-US" sz="1100" dirty="0" err="1" smtClean="0">
                <a:solidFill>
                  <a:schemeClr val="accent6">
                    <a:lumMod val="50000"/>
                  </a:schemeClr>
                </a:solidFill>
                <a:latin typeface="MS Reference Sans Serif" pitchFamily="34" charset="0"/>
              </a:rPr>
              <a:t>untuk</a:t>
            </a:r>
            <a:r>
              <a:rPr lang="en-US" sz="1100" dirty="0" smtClean="0">
                <a:solidFill>
                  <a:schemeClr val="accent6">
                    <a:lumMod val="50000"/>
                  </a:schemeClr>
                </a:solidFill>
                <a:latin typeface="MS Reference Sans Serif" pitchFamily="34" charset="0"/>
              </a:rPr>
              <a:t> </a:t>
            </a:r>
            <a:r>
              <a:rPr lang="en-US" sz="1100" dirty="0" err="1" smtClean="0">
                <a:solidFill>
                  <a:schemeClr val="accent6">
                    <a:lumMod val="50000"/>
                  </a:schemeClr>
                </a:solidFill>
                <a:latin typeface="MS Reference Sans Serif" pitchFamily="34" charset="0"/>
              </a:rPr>
              <a:t>kepentingan</a:t>
            </a:r>
            <a:r>
              <a:rPr lang="en-US" sz="1100" dirty="0" smtClean="0">
                <a:solidFill>
                  <a:schemeClr val="accent6">
                    <a:lumMod val="50000"/>
                  </a:schemeClr>
                </a:solidFill>
                <a:latin typeface="MS Reference Sans Serif" pitchFamily="34" charset="0"/>
              </a:rPr>
              <a:t> </a:t>
            </a:r>
            <a:r>
              <a:rPr lang="en-US" sz="1100" dirty="0" err="1" smtClean="0">
                <a:solidFill>
                  <a:schemeClr val="accent6">
                    <a:lumMod val="50000"/>
                  </a:schemeClr>
                </a:solidFill>
                <a:latin typeface="MS Reference Sans Serif" pitchFamily="34" charset="0"/>
              </a:rPr>
              <a:t>pengajaran</a:t>
            </a:r>
            <a:r>
              <a:rPr lang="en-US" sz="1100" dirty="0" smtClean="0">
                <a:solidFill>
                  <a:schemeClr val="accent6">
                    <a:lumMod val="50000"/>
                  </a:schemeClr>
                </a:solidFill>
                <a:latin typeface="MS Reference Sans Serif" pitchFamily="34" charset="0"/>
              </a:rPr>
              <a:t> di  </a:t>
            </a:r>
            <a:r>
              <a:rPr lang="en-US" sz="1100" dirty="0" err="1" smtClean="0">
                <a:solidFill>
                  <a:schemeClr val="accent6">
                    <a:lumMod val="50000"/>
                  </a:schemeClr>
                </a:solidFill>
                <a:latin typeface="MS Reference Sans Serif" pitchFamily="34" charset="0"/>
              </a:rPr>
              <a:t>lingkungan</a:t>
            </a:r>
            <a:r>
              <a:rPr lang="en-US" sz="1100" dirty="0" smtClean="0">
                <a:solidFill>
                  <a:schemeClr val="accent6">
                    <a:lumMod val="50000"/>
                  </a:schemeClr>
                </a:solidFill>
                <a:latin typeface="MS Reference Sans Serif" pitchFamily="34" charset="0"/>
              </a:rPr>
              <a:t> </a:t>
            </a:r>
            <a:r>
              <a:rPr lang="en-US" sz="1100" dirty="0" err="1" smtClean="0">
                <a:solidFill>
                  <a:schemeClr val="accent6">
                    <a:lumMod val="50000"/>
                  </a:schemeClr>
                </a:solidFill>
                <a:latin typeface="MS Reference Sans Serif" pitchFamily="34" charset="0"/>
              </a:rPr>
              <a:t>Fakultas</a:t>
            </a:r>
            <a:r>
              <a:rPr lang="en-US" sz="1100" dirty="0" smtClean="0">
                <a:solidFill>
                  <a:schemeClr val="accent6">
                    <a:lumMod val="50000"/>
                  </a:schemeClr>
                </a:solidFill>
                <a:latin typeface="MS Reference Sans Serif" pitchFamily="34" charset="0"/>
              </a:rPr>
              <a:t> </a:t>
            </a:r>
            <a:r>
              <a:rPr lang="en-US" sz="1100" dirty="0" err="1" smtClean="0">
                <a:solidFill>
                  <a:schemeClr val="accent6">
                    <a:lumMod val="50000"/>
                  </a:schemeClr>
                </a:solidFill>
                <a:latin typeface="MS Reference Sans Serif" pitchFamily="34" charset="0"/>
              </a:rPr>
              <a:t>Ilmu</a:t>
            </a:r>
            <a:r>
              <a:rPr lang="en-US" sz="1100" dirty="0" smtClean="0">
                <a:solidFill>
                  <a:schemeClr val="accent6">
                    <a:lumMod val="50000"/>
                  </a:schemeClr>
                </a:solidFill>
                <a:latin typeface="MS Reference Sans Serif" pitchFamily="34" charset="0"/>
              </a:rPr>
              <a:t> </a:t>
            </a:r>
            <a:r>
              <a:rPr lang="en-US" sz="1100" dirty="0" err="1" smtClean="0">
                <a:solidFill>
                  <a:schemeClr val="accent6">
                    <a:lumMod val="50000"/>
                  </a:schemeClr>
                </a:solidFill>
                <a:latin typeface="MS Reference Sans Serif" pitchFamily="34" charset="0"/>
              </a:rPr>
              <a:t>Terapan</a:t>
            </a:r>
            <a:r>
              <a:rPr lang="en-US" sz="1100" dirty="0" smtClean="0">
                <a:solidFill>
                  <a:schemeClr val="accent6">
                    <a:lumMod val="50000"/>
                  </a:schemeClr>
                </a:solidFill>
                <a:latin typeface="MS Reference Sans Serif" pitchFamily="34" charset="0"/>
              </a:rPr>
              <a:t>, </a:t>
            </a:r>
            <a:r>
              <a:rPr lang="en-US" sz="1100" dirty="0" err="1" smtClean="0">
                <a:solidFill>
                  <a:schemeClr val="accent6">
                    <a:lumMod val="50000"/>
                  </a:schemeClr>
                </a:solidFill>
                <a:latin typeface="MS Reference Sans Serif" pitchFamily="34" charset="0"/>
              </a:rPr>
              <a:t>Universitas</a:t>
            </a:r>
            <a:r>
              <a:rPr lang="en-US" sz="1100" dirty="0" smtClean="0">
                <a:solidFill>
                  <a:schemeClr val="accent6">
                    <a:lumMod val="50000"/>
                  </a:schemeClr>
                </a:solidFill>
                <a:latin typeface="MS Reference Sans Serif" pitchFamily="34" charset="0"/>
              </a:rPr>
              <a:t> Telkom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48200" y="-19050"/>
            <a:ext cx="44738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MI1274 — </a:t>
            </a:r>
            <a:r>
              <a:rPr lang="en-US" sz="1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Algoritma</a:t>
            </a:r>
            <a:r>
              <a:rPr lang="en-US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&amp; </a:t>
            </a:r>
            <a:r>
              <a:rPr lang="en-US" sz="1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Pemrograman</a:t>
            </a:r>
            <a:r>
              <a:rPr lang="en-US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Lanjut</a:t>
            </a:r>
            <a:r>
              <a:rPr 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Genap</a:t>
            </a:r>
            <a:r>
              <a:rPr lang="en-US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2015-2016</a:t>
            </a:r>
            <a:endParaRPr lang="en-US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777802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900" y="690563"/>
            <a:ext cx="4648200" cy="376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4493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8" y="-95250"/>
            <a:ext cx="5305425" cy="526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9946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3350"/>
            <a:ext cx="6076950" cy="467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3190875" y="3867150"/>
            <a:ext cx="1228725" cy="5334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/>
          <p:cNvCxnSpPr>
            <a:stCxn id="2" idx="3"/>
          </p:cNvCxnSpPr>
          <p:nvPr/>
        </p:nvCxnSpPr>
        <p:spPr>
          <a:xfrm flipV="1">
            <a:off x="4419600" y="2038350"/>
            <a:ext cx="2209800" cy="209550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6629399" y="1438185"/>
            <a:ext cx="239200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Perhatikan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adanya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err="1" smtClean="0">
                <a:solidFill>
                  <a:srgbClr val="FF0000"/>
                </a:solidFill>
              </a:rPr>
              <a:t>pengiriman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atribut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err="1" smtClean="0">
                <a:solidFill>
                  <a:srgbClr val="FF0000"/>
                </a:solidFill>
              </a:rPr>
              <a:t>dari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objek</a:t>
            </a:r>
            <a:r>
              <a:rPr lang="en-US" dirty="0" smtClean="0">
                <a:solidFill>
                  <a:srgbClr val="FF0000"/>
                </a:solidFill>
              </a:rPr>
              <a:t> m1 </a:t>
            </a:r>
            <a:r>
              <a:rPr lang="en-US" dirty="0" err="1" smtClean="0">
                <a:solidFill>
                  <a:srgbClr val="FF0000"/>
                </a:solidFill>
              </a:rPr>
              <a:t>dan</a:t>
            </a:r>
            <a:r>
              <a:rPr lang="en-US" dirty="0" smtClean="0">
                <a:solidFill>
                  <a:srgbClr val="FF0000"/>
                </a:solidFill>
              </a:rPr>
              <a:t> m2</a:t>
            </a:r>
          </a:p>
          <a:p>
            <a:r>
              <a:rPr lang="en-US" dirty="0" err="1" smtClean="0">
                <a:solidFill>
                  <a:srgbClr val="FF0000"/>
                </a:solidFill>
              </a:rPr>
              <a:t>ke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objek</a:t>
            </a:r>
            <a:r>
              <a:rPr lang="en-US" dirty="0" smtClean="0">
                <a:solidFill>
                  <a:srgbClr val="FF0000"/>
                </a:solidFill>
              </a:rPr>
              <a:t> d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841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4210"/>
            <a:ext cx="6343650" cy="140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998" y="2343149"/>
            <a:ext cx="2636129" cy="263842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029200" y="3105150"/>
            <a:ext cx="32263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Sekarang</a:t>
            </a:r>
            <a:r>
              <a:rPr lang="en-US" dirty="0" smtClean="0">
                <a:solidFill>
                  <a:srgbClr val="FF0000"/>
                </a:solidFill>
              </a:rPr>
              <a:t>….</a:t>
            </a:r>
          </a:p>
          <a:p>
            <a:r>
              <a:rPr lang="en-US" dirty="0" err="1" smtClean="0">
                <a:solidFill>
                  <a:srgbClr val="FF0000"/>
                </a:solidFill>
              </a:rPr>
              <a:t>Bagaimana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menampilkannya</a:t>
            </a:r>
            <a:r>
              <a:rPr lang="en-US" dirty="0" smtClean="0">
                <a:solidFill>
                  <a:srgbClr val="FF0000"/>
                </a:solidFill>
              </a:rPr>
              <a:t>?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59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962385"/>
            <a:ext cx="6419850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85750"/>
            <a:ext cx="7362825" cy="240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7009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Agregasi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hubungan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</a:t>
            </a:r>
            <a:r>
              <a:rPr lang="en-US" dirty="0" err="1"/>
              <a:t>dua</a:t>
            </a:r>
            <a:r>
              <a:rPr lang="en-US" dirty="0"/>
              <a:t> </a:t>
            </a:r>
            <a:r>
              <a:rPr lang="en-US" dirty="0" err="1"/>
              <a:t>kelas</a:t>
            </a:r>
            <a:r>
              <a:rPr lang="en-US" dirty="0"/>
              <a:t> di </a:t>
            </a:r>
            <a:r>
              <a:rPr lang="en-US" dirty="0" err="1"/>
              <a:t>mana</a:t>
            </a:r>
            <a:r>
              <a:rPr lang="en-US" dirty="0"/>
              <a:t> </a:t>
            </a:r>
            <a:r>
              <a:rPr lang="en-US" u="sng" dirty="0" err="1"/>
              <a:t>kelas</a:t>
            </a:r>
            <a:r>
              <a:rPr lang="en-US" u="sng" dirty="0"/>
              <a:t> yang </a:t>
            </a:r>
            <a:r>
              <a:rPr lang="en-US" u="sng" dirty="0" err="1"/>
              <a:t>satu</a:t>
            </a:r>
            <a:r>
              <a:rPr lang="en-US" u="sng" dirty="0"/>
              <a:t> </a:t>
            </a:r>
            <a:r>
              <a:rPr lang="en-US" u="sng" dirty="0" err="1"/>
              <a:t>merupakan</a:t>
            </a:r>
            <a:r>
              <a:rPr lang="en-US" u="sng" dirty="0"/>
              <a:t> </a:t>
            </a:r>
            <a:r>
              <a:rPr lang="en-US" u="sng" dirty="0" err="1">
                <a:solidFill>
                  <a:srgbClr val="FF0000"/>
                </a:solidFill>
              </a:rPr>
              <a:t>bagian</a:t>
            </a:r>
            <a:r>
              <a:rPr lang="en-US" u="sng" dirty="0">
                <a:solidFill>
                  <a:srgbClr val="FF0000"/>
                </a:solidFill>
              </a:rPr>
              <a:t> </a:t>
            </a:r>
            <a:r>
              <a:rPr lang="en-US" u="sng" dirty="0" err="1"/>
              <a:t>dari</a:t>
            </a:r>
            <a:r>
              <a:rPr lang="en-US" u="sng" dirty="0"/>
              <a:t> </a:t>
            </a:r>
            <a:r>
              <a:rPr lang="en-US" u="sng" dirty="0" err="1"/>
              <a:t>kelas</a:t>
            </a:r>
            <a:r>
              <a:rPr lang="en-US" u="sng" dirty="0"/>
              <a:t> yang lai</a:t>
            </a:r>
            <a:r>
              <a:rPr lang="en-US" dirty="0"/>
              <a:t>n </a:t>
            </a:r>
            <a:r>
              <a:rPr lang="en-US" dirty="0" err="1"/>
              <a:t>namun</a:t>
            </a:r>
            <a:r>
              <a:rPr lang="en-US" dirty="0"/>
              <a:t> </a:t>
            </a:r>
            <a:r>
              <a:rPr lang="en-US" u="sng" dirty="0" err="1"/>
              <a:t>kedua</a:t>
            </a:r>
            <a:r>
              <a:rPr lang="en-US" u="sng" dirty="0"/>
              <a:t> </a:t>
            </a:r>
            <a:r>
              <a:rPr lang="en-US" u="sng" dirty="0" err="1"/>
              <a:t>kelas</a:t>
            </a:r>
            <a:r>
              <a:rPr lang="en-US" u="sng" dirty="0"/>
              <a:t> </a:t>
            </a:r>
            <a:r>
              <a:rPr lang="en-US" u="sng" dirty="0" err="1"/>
              <a:t>ini</a:t>
            </a:r>
            <a:r>
              <a:rPr lang="en-US" u="sng" dirty="0"/>
              <a:t> </a:t>
            </a:r>
            <a:r>
              <a:rPr lang="en-US" u="sng" dirty="0" err="1"/>
              <a:t>dapat</a:t>
            </a:r>
            <a:r>
              <a:rPr lang="en-US" u="sng" dirty="0"/>
              <a:t> </a:t>
            </a:r>
            <a:r>
              <a:rPr lang="en-US" u="sng" dirty="0" err="1">
                <a:solidFill>
                  <a:srgbClr val="FF0000"/>
                </a:solidFill>
              </a:rPr>
              <a:t>berdiri</a:t>
            </a:r>
            <a:r>
              <a:rPr lang="en-US" u="sng" dirty="0">
                <a:solidFill>
                  <a:srgbClr val="FF0000"/>
                </a:solidFill>
              </a:rPr>
              <a:t> </a:t>
            </a:r>
            <a:r>
              <a:rPr lang="en-US" u="sng" dirty="0" err="1" smtClean="0">
                <a:solidFill>
                  <a:srgbClr val="FF0000"/>
                </a:solidFill>
              </a:rPr>
              <a:t>sendiri-sendiri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Simbol</a:t>
            </a:r>
            <a:r>
              <a:rPr lang="en-US" dirty="0" smtClean="0"/>
              <a:t> yang </a:t>
            </a:r>
            <a:r>
              <a:rPr lang="en-US" dirty="0" err="1" smtClean="0"/>
              <a:t>digunakan</a:t>
            </a:r>
            <a:r>
              <a:rPr lang="en-US" dirty="0" smtClean="0"/>
              <a:t>: hollow diamond</a:t>
            </a:r>
          </a:p>
          <a:p>
            <a:r>
              <a:rPr lang="en-US" dirty="0" err="1" smtClean="0"/>
              <a:t>Simbol</a:t>
            </a:r>
            <a:r>
              <a:rPr lang="en-US" dirty="0" smtClean="0"/>
              <a:t> </a:t>
            </a:r>
            <a:r>
              <a:rPr lang="en-US" dirty="0" err="1" smtClean="0"/>
              <a:t>panah</a:t>
            </a:r>
            <a:r>
              <a:rPr lang="en-US" dirty="0" smtClean="0"/>
              <a:t> </a:t>
            </a:r>
            <a:r>
              <a:rPr lang="en-US" dirty="0" err="1" smtClean="0"/>
              <a:t>menyatakan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class navigable </a:t>
            </a:r>
            <a:r>
              <a:rPr lang="en-US" dirty="0" err="1" smtClean="0"/>
              <a:t>terhadap</a:t>
            </a:r>
            <a:r>
              <a:rPr lang="en-US" dirty="0" smtClean="0"/>
              <a:t> class lain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Agregasi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613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Jurusan</a:t>
            </a:r>
            <a:r>
              <a:rPr lang="en-US" dirty="0" smtClean="0"/>
              <a:t> </a:t>
            </a:r>
            <a:r>
              <a:rPr lang="en-US" dirty="0" err="1" smtClean="0"/>
              <a:t>menyimpan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atribut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mahasiswa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tipe</a:t>
            </a:r>
            <a:r>
              <a:rPr lang="en-US" dirty="0" smtClean="0"/>
              <a:t> data class </a:t>
            </a:r>
            <a:r>
              <a:rPr lang="en-US" dirty="0" err="1" smtClean="0"/>
              <a:t>bentukan</a:t>
            </a:r>
            <a:r>
              <a:rPr lang="en-US" dirty="0" smtClean="0"/>
              <a:t> “</a:t>
            </a:r>
            <a:r>
              <a:rPr lang="en-US" dirty="0" err="1" smtClean="0"/>
              <a:t>Mahasiswa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Contoh</a:t>
            </a:r>
            <a:r>
              <a:rPr lang="en-US" dirty="0" smtClean="0"/>
              <a:t> Class Diagram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185043"/>
            <a:ext cx="3824055" cy="1260792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952143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Mahasiswa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jurusannya</a:t>
            </a:r>
            <a:endParaRPr lang="en-US" dirty="0" smtClean="0"/>
          </a:p>
          <a:p>
            <a:pPr lvl="1"/>
            <a:r>
              <a:rPr lang="en-US" dirty="0" err="1" smtClean="0"/>
              <a:t>Mahasiswa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objek</a:t>
            </a:r>
            <a:r>
              <a:rPr lang="en-US" dirty="0" smtClean="0"/>
              <a:t> </a:t>
            </a:r>
            <a:r>
              <a:rPr lang="en-US" dirty="0" err="1" smtClean="0"/>
              <a:t>sendiri</a:t>
            </a:r>
            <a:endParaRPr lang="en-US" dirty="0" smtClean="0"/>
          </a:p>
          <a:p>
            <a:pPr lvl="1"/>
            <a:r>
              <a:rPr lang="en-US" dirty="0" err="1" smtClean="0"/>
              <a:t>Jurusan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objek</a:t>
            </a:r>
            <a:r>
              <a:rPr lang="en-US" dirty="0" smtClean="0"/>
              <a:t> </a:t>
            </a:r>
            <a:r>
              <a:rPr lang="en-US" dirty="0" err="1" smtClean="0"/>
              <a:t>sendiri</a:t>
            </a:r>
            <a:endParaRPr lang="en-US" dirty="0" smtClean="0"/>
          </a:p>
          <a:p>
            <a:pPr lvl="1"/>
            <a:r>
              <a:rPr lang="en-US" dirty="0" err="1" smtClean="0"/>
              <a:t>Mahasiswa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bagian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jurusannya</a:t>
            </a:r>
            <a:endParaRPr lang="en-US" dirty="0" smtClean="0"/>
          </a:p>
          <a:p>
            <a:r>
              <a:rPr lang="en-US" dirty="0" smtClean="0"/>
              <a:t>Member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idol group</a:t>
            </a:r>
          </a:p>
          <a:p>
            <a:pPr lvl="1"/>
            <a:r>
              <a:rPr lang="en-US" dirty="0" err="1" smtClean="0"/>
              <a:t>Sebuah</a:t>
            </a:r>
            <a:r>
              <a:rPr lang="en-US" dirty="0" smtClean="0"/>
              <a:t> idol group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badan</a:t>
            </a:r>
            <a:r>
              <a:rPr lang="en-US" dirty="0" smtClean="0"/>
              <a:t> </a:t>
            </a:r>
            <a:r>
              <a:rPr lang="en-US" dirty="0" err="1" smtClean="0"/>
              <a:t>usaha</a:t>
            </a:r>
            <a:r>
              <a:rPr lang="en-US" dirty="0" smtClean="0"/>
              <a:t> </a:t>
            </a:r>
            <a:r>
              <a:rPr lang="en-US" dirty="0" err="1" smtClean="0"/>
              <a:t>sendiri</a:t>
            </a:r>
            <a:endParaRPr lang="en-US" dirty="0" smtClean="0"/>
          </a:p>
          <a:p>
            <a:pPr lvl="1"/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 smtClean="0"/>
              <a:t>artis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1 </a:t>
            </a:r>
            <a:r>
              <a:rPr lang="en-US" dirty="0" err="1" smtClean="0"/>
              <a:t>objek</a:t>
            </a:r>
            <a:r>
              <a:rPr lang="en-US" dirty="0" smtClean="0"/>
              <a:t> </a:t>
            </a:r>
            <a:r>
              <a:rPr lang="en-US" dirty="0" err="1" smtClean="0"/>
              <a:t>sendiri</a:t>
            </a:r>
            <a:r>
              <a:rPr lang="en-US" dirty="0" smtClean="0"/>
              <a:t> yang </a:t>
            </a:r>
            <a:r>
              <a:rPr lang="en-US" dirty="0" err="1" smtClean="0"/>
              <a:t>tergabung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agency</a:t>
            </a:r>
          </a:p>
          <a:p>
            <a:pPr lvl="1"/>
            <a:r>
              <a:rPr lang="en-US" dirty="0" smtClean="0"/>
              <a:t>Artist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bagian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idol </a:t>
            </a:r>
            <a:r>
              <a:rPr lang="en-US" dirty="0" err="1" smtClean="0"/>
              <a:t>teater</a:t>
            </a:r>
            <a:r>
              <a:rPr lang="en-US" dirty="0" smtClean="0"/>
              <a:t> group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Agregasi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5677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Asosiasi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hubungan</a:t>
            </a:r>
            <a:r>
              <a:rPr lang="en-US" dirty="0" smtClean="0"/>
              <a:t> “link”</a:t>
            </a:r>
          </a:p>
          <a:p>
            <a:r>
              <a:rPr lang="en-US" dirty="0" err="1" smtClean="0"/>
              <a:t>Menyimpan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atribut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tipe</a:t>
            </a:r>
            <a:r>
              <a:rPr lang="en-US" dirty="0" smtClean="0"/>
              <a:t> data </a:t>
            </a:r>
            <a:r>
              <a:rPr lang="en-US" dirty="0" err="1" smtClean="0"/>
              <a:t>asli</a:t>
            </a:r>
            <a:endParaRPr lang="en-US" dirty="0" smtClean="0"/>
          </a:p>
          <a:p>
            <a:r>
              <a:rPr lang="en-US" dirty="0" err="1" smtClean="0"/>
              <a:t>Digambarkan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garis</a:t>
            </a:r>
            <a:r>
              <a:rPr lang="en-US" dirty="0" smtClean="0"/>
              <a:t> </a:t>
            </a:r>
            <a:r>
              <a:rPr lang="en-US" dirty="0" err="1" smtClean="0"/>
              <a:t>tegas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err="1" smtClean="0"/>
              <a:t>Agregasi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hubungan</a:t>
            </a:r>
            <a:r>
              <a:rPr lang="en-US" dirty="0" smtClean="0"/>
              <a:t> “</a:t>
            </a:r>
            <a:r>
              <a:rPr lang="en-US" dirty="0" err="1" smtClean="0"/>
              <a:t>bagian</a:t>
            </a:r>
            <a:r>
              <a:rPr lang="en-US" dirty="0" smtClean="0"/>
              <a:t>”</a:t>
            </a:r>
          </a:p>
          <a:p>
            <a:r>
              <a:rPr lang="en-US" dirty="0" err="1" smtClean="0"/>
              <a:t>Menyimpan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atribut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tipe</a:t>
            </a:r>
            <a:r>
              <a:rPr lang="en-US" dirty="0" smtClean="0"/>
              <a:t> data class </a:t>
            </a:r>
            <a:r>
              <a:rPr lang="en-US" dirty="0" err="1" smtClean="0"/>
              <a:t>bentukan</a:t>
            </a:r>
            <a:endParaRPr lang="en-US" dirty="0" smtClean="0"/>
          </a:p>
          <a:p>
            <a:r>
              <a:rPr lang="en-US" dirty="0" err="1" smtClean="0"/>
              <a:t>Digambarkan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hollow diamond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Hubungan</a:t>
            </a:r>
            <a:r>
              <a:rPr lang="en-US" dirty="0" smtClean="0"/>
              <a:t> </a:t>
            </a:r>
            <a:r>
              <a:rPr lang="en-US" dirty="0" err="1" smtClean="0"/>
              <a:t>Antar</a:t>
            </a:r>
            <a:r>
              <a:rPr lang="en-US" dirty="0" smtClean="0"/>
              <a:t> </a:t>
            </a:r>
            <a:r>
              <a:rPr lang="en-US" dirty="0" err="1" smtClean="0"/>
              <a:t>Kelas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115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8230082"/>
              </p:ext>
            </p:extLst>
          </p:nvPr>
        </p:nvGraphicFramePr>
        <p:xfrm>
          <a:off x="381000" y="1289050"/>
          <a:ext cx="8407400" cy="3305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Implementasi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555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Obyek</a:t>
            </a:r>
            <a:r>
              <a:rPr lang="en-US" dirty="0"/>
              <a:t> Oriented Programming, </a:t>
            </a:r>
            <a:r>
              <a:rPr lang="en-US" dirty="0" err="1"/>
              <a:t>kelas-kelas</a:t>
            </a:r>
            <a:r>
              <a:rPr lang="en-US" dirty="0"/>
              <a:t> yang </a:t>
            </a:r>
            <a:r>
              <a:rPr lang="en-US" dirty="0" err="1"/>
              <a:t>terbentuk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hubungan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yang </a:t>
            </a:r>
            <a:r>
              <a:rPr lang="en-US" dirty="0" err="1"/>
              <a:t>lainnya</a:t>
            </a:r>
            <a:r>
              <a:rPr lang="en-US" dirty="0"/>
              <a:t>,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kondisi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kelas-kelas</a:t>
            </a:r>
            <a:r>
              <a:rPr lang="en-US" dirty="0"/>
              <a:t> yang </a:t>
            </a:r>
            <a:r>
              <a:rPr lang="en-US" dirty="0" err="1"/>
              <a:t>bersangkutan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Hubungan</a:t>
            </a:r>
            <a:r>
              <a:rPr lang="en-US" dirty="0"/>
              <a:t> </a:t>
            </a:r>
            <a:r>
              <a:rPr lang="en-US" dirty="0" err="1"/>
              <a:t>antar</a:t>
            </a:r>
            <a:r>
              <a:rPr lang="en-US" dirty="0"/>
              <a:t> </a:t>
            </a:r>
            <a:r>
              <a:rPr lang="en-US" dirty="0" err="1"/>
              <a:t>kelas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768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Buatlah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 smtClean="0"/>
              <a:t>hubungan</a:t>
            </a:r>
            <a:r>
              <a:rPr lang="en-US" dirty="0" smtClean="0"/>
              <a:t> </a:t>
            </a:r>
            <a:r>
              <a:rPr lang="en-US" dirty="0" err="1" smtClean="0"/>
              <a:t>agregasi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</a:t>
            </a:r>
            <a:r>
              <a:rPr lang="en-US" dirty="0" err="1" smtClean="0"/>
              <a:t>jurusan</a:t>
            </a:r>
            <a:r>
              <a:rPr lang="en-US" dirty="0" smtClean="0"/>
              <a:t>/</a:t>
            </a:r>
            <a:r>
              <a:rPr lang="en-US" dirty="0" err="1" smtClean="0"/>
              <a:t>prodi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mahasiswanya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Jurusan</a:t>
            </a:r>
            <a:r>
              <a:rPr lang="en-US" dirty="0" smtClean="0"/>
              <a:t> </a:t>
            </a:r>
            <a:r>
              <a:rPr lang="en-US" dirty="0" err="1" smtClean="0"/>
              <a:t>menyimpan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mahasiswa</a:t>
            </a:r>
            <a:endParaRPr lang="en-US" dirty="0" smtClean="0"/>
          </a:p>
          <a:p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jurusan</a:t>
            </a:r>
            <a:r>
              <a:rPr lang="en-US" dirty="0" smtClean="0"/>
              <a:t> </a:t>
            </a:r>
            <a:r>
              <a:rPr lang="en-US" dirty="0" err="1" smtClean="0"/>
              <a:t>hanya</a:t>
            </a:r>
            <a:r>
              <a:rPr lang="en-US" dirty="0" smtClean="0"/>
              <a:t>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ditempati</a:t>
            </a:r>
            <a:r>
              <a:rPr lang="en-US" dirty="0" smtClean="0"/>
              <a:t> </a:t>
            </a:r>
            <a:r>
              <a:rPr lang="en-US" dirty="0" err="1" smtClean="0"/>
              <a:t>maksimal</a:t>
            </a:r>
            <a:r>
              <a:rPr lang="en-US" dirty="0" smtClean="0"/>
              <a:t> 10 </a:t>
            </a:r>
            <a:r>
              <a:rPr lang="en-US" dirty="0" err="1" smtClean="0"/>
              <a:t>mahasiswa</a:t>
            </a:r>
            <a:endParaRPr lang="en-US" dirty="0" smtClean="0"/>
          </a:p>
          <a:p>
            <a:pPr marL="4572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Soal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832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628823"/>
            <a:ext cx="6629400" cy="2079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Contoh</a:t>
            </a:r>
            <a:r>
              <a:rPr lang="en-US" dirty="0" smtClean="0"/>
              <a:t> Class Diagram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2209800" y="2190750"/>
            <a:ext cx="1752600" cy="304800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>
            <a:stCxn id="5" idx="1"/>
          </p:cNvCxnSpPr>
          <p:nvPr/>
        </p:nvCxnSpPr>
        <p:spPr>
          <a:xfrm flipH="1" flipV="1">
            <a:off x="1524000" y="1885950"/>
            <a:ext cx="685800" cy="457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97532" y="1195685"/>
            <a:ext cx="166936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Terdapat</a:t>
            </a:r>
            <a:r>
              <a:rPr lang="en-US" dirty="0" smtClean="0">
                <a:solidFill>
                  <a:srgbClr val="FF0000"/>
                </a:solidFill>
              </a:rPr>
              <a:t> class </a:t>
            </a:r>
          </a:p>
          <a:p>
            <a:r>
              <a:rPr lang="en-US" dirty="0">
                <a:solidFill>
                  <a:srgbClr val="FF0000"/>
                </a:solidFill>
              </a:rPr>
              <a:t>y</a:t>
            </a:r>
            <a:r>
              <a:rPr lang="en-US" dirty="0" smtClean="0">
                <a:solidFill>
                  <a:srgbClr val="FF0000"/>
                </a:solidFill>
              </a:rPr>
              <a:t>ang </a:t>
            </a:r>
            <a:r>
              <a:rPr lang="en-US" dirty="0" err="1" smtClean="0">
                <a:solidFill>
                  <a:srgbClr val="FF0000"/>
                </a:solidFill>
              </a:rPr>
              <a:t>menjadi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US" dirty="0" err="1" smtClean="0">
                <a:solidFill>
                  <a:srgbClr val="FF0000"/>
                </a:solidFill>
              </a:rPr>
              <a:t>atribut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4070" y="3708105"/>
            <a:ext cx="23684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00FF"/>
                </a:solidFill>
              </a:rPr>
              <a:t>Tipe</a:t>
            </a:r>
            <a:r>
              <a:rPr lang="en-US" dirty="0" smtClean="0">
                <a:solidFill>
                  <a:srgbClr val="0000FF"/>
                </a:solidFill>
              </a:rPr>
              <a:t> array of object,</a:t>
            </a:r>
          </a:p>
          <a:p>
            <a:r>
              <a:rPr lang="en-US" dirty="0" err="1" smtClean="0">
                <a:solidFill>
                  <a:srgbClr val="0000FF"/>
                </a:solidFill>
              </a:rPr>
              <a:t>karena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hubungan</a:t>
            </a:r>
            <a:r>
              <a:rPr lang="en-US" dirty="0" smtClean="0">
                <a:solidFill>
                  <a:srgbClr val="0000FF"/>
                </a:solidFill>
              </a:rPr>
              <a:t> 1..n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1143000" y="2495550"/>
            <a:ext cx="1828800" cy="1212555"/>
          </a:xfrm>
          <a:prstGeom prst="straightConnector1">
            <a:avLst/>
          </a:prstGeom>
          <a:ln w="190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2819400" y="3181350"/>
            <a:ext cx="2705100" cy="1066800"/>
          </a:xfrm>
          <a:prstGeom prst="straightConnector1">
            <a:avLst/>
          </a:prstGeom>
          <a:ln w="190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>
          <a:xfrm>
            <a:off x="5029200" y="2739747"/>
            <a:ext cx="1524000" cy="365403"/>
          </a:xfrm>
          <a:prstGeom prst="round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669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9" grpId="0"/>
      <p:bldP spid="1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438150"/>
            <a:ext cx="3026314" cy="30289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81400" y="3867150"/>
            <a:ext cx="37254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</a:rPr>
              <a:t>Bagaimana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Kodenya</a:t>
            </a:r>
            <a:r>
              <a:rPr lang="en-US" sz="2800" dirty="0" smtClean="0">
                <a:solidFill>
                  <a:srgbClr val="FF0000"/>
                </a:solidFill>
              </a:rPr>
              <a:t>??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581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666750"/>
            <a:ext cx="46101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4573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93" y="0"/>
            <a:ext cx="58674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745415"/>
            <a:ext cx="4857750" cy="221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3185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309563"/>
            <a:ext cx="6629400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3962400" y="3867150"/>
            <a:ext cx="609600" cy="5334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4572000" y="4019550"/>
            <a:ext cx="2133600" cy="114300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763475" y="3810684"/>
            <a:ext cx="22464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Terdapat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pengiriman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err="1" smtClean="0">
                <a:solidFill>
                  <a:srgbClr val="FF0000"/>
                </a:solidFill>
              </a:rPr>
              <a:t>objek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678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14338"/>
            <a:ext cx="6391275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998" y="2343149"/>
            <a:ext cx="2636129" cy="26384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029200" y="3105150"/>
            <a:ext cx="32263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Sekarang</a:t>
            </a:r>
            <a:r>
              <a:rPr lang="en-US" dirty="0" smtClean="0">
                <a:solidFill>
                  <a:srgbClr val="FF0000"/>
                </a:solidFill>
              </a:rPr>
              <a:t>….</a:t>
            </a:r>
          </a:p>
          <a:p>
            <a:r>
              <a:rPr lang="en-US" dirty="0" err="1" smtClean="0">
                <a:solidFill>
                  <a:srgbClr val="FF0000"/>
                </a:solidFill>
              </a:rPr>
              <a:t>Bagaimana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menampilkannya</a:t>
            </a:r>
            <a:r>
              <a:rPr lang="en-US" dirty="0" smtClean="0">
                <a:solidFill>
                  <a:srgbClr val="FF0000"/>
                </a:solidFill>
              </a:rPr>
              <a:t>?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885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766" y="2419350"/>
            <a:ext cx="6477000" cy="199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" y="361950"/>
            <a:ext cx="79629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796266" y="3948410"/>
            <a:ext cx="4613764" cy="923330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Note: </a:t>
            </a:r>
            <a:r>
              <a:rPr lang="en-US" dirty="0" err="1" smtClean="0">
                <a:solidFill>
                  <a:srgbClr val="FF0000"/>
                </a:solidFill>
              </a:rPr>
              <a:t>Jika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terdapat</a:t>
            </a:r>
            <a:r>
              <a:rPr lang="en-US" dirty="0" smtClean="0">
                <a:solidFill>
                  <a:srgbClr val="FF0000"/>
                </a:solidFill>
              </a:rPr>
              <a:t> error/exception, </a:t>
            </a:r>
            <a:r>
              <a:rPr lang="en-US" dirty="0" err="1" smtClean="0">
                <a:solidFill>
                  <a:srgbClr val="FF0000"/>
                </a:solidFill>
              </a:rPr>
              <a:t>pastikan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err="1" smtClean="0">
                <a:solidFill>
                  <a:srgbClr val="FF0000"/>
                </a:solidFill>
              </a:rPr>
              <a:t>terdapat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kondisi</a:t>
            </a:r>
            <a:r>
              <a:rPr lang="en-US" dirty="0" smtClean="0">
                <a:solidFill>
                  <a:srgbClr val="FF0000"/>
                </a:solidFill>
              </a:rPr>
              <a:t> if </a:t>
            </a:r>
            <a:r>
              <a:rPr lang="en-US" dirty="0" err="1" smtClean="0">
                <a:solidFill>
                  <a:srgbClr val="FF0000"/>
                </a:solidFill>
              </a:rPr>
              <a:t>saat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menampilkan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US" dirty="0" err="1" smtClean="0">
                <a:solidFill>
                  <a:srgbClr val="FF0000"/>
                </a:solidFill>
              </a:rPr>
              <a:t>isi</a:t>
            </a:r>
            <a:r>
              <a:rPr lang="en-US" dirty="0" smtClean="0">
                <a:solidFill>
                  <a:srgbClr val="FF0000"/>
                </a:solidFill>
              </a:rPr>
              <a:t> array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85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2569092"/>
            <a:ext cx="6429375" cy="180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85750"/>
            <a:ext cx="62484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>
            <a:off x="4267200" y="1885950"/>
            <a:ext cx="2743200" cy="38100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7010400" y="2076450"/>
            <a:ext cx="19222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Gunakan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for-loop</a:t>
            </a:r>
          </a:p>
          <a:p>
            <a:r>
              <a:rPr lang="en-US" dirty="0" err="1" smtClean="0">
                <a:solidFill>
                  <a:srgbClr val="FF0000"/>
                </a:solidFill>
              </a:rPr>
              <a:t>sebagai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alternatif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96266" y="3948410"/>
            <a:ext cx="4613764" cy="923330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Note: </a:t>
            </a:r>
            <a:r>
              <a:rPr lang="en-US" dirty="0" err="1" smtClean="0">
                <a:solidFill>
                  <a:srgbClr val="FF0000"/>
                </a:solidFill>
              </a:rPr>
              <a:t>Jika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terdapat</a:t>
            </a:r>
            <a:r>
              <a:rPr lang="en-US" dirty="0" smtClean="0">
                <a:solidFill>
                  <a:srgbClr val="FF0000"/>
                </a:solidFill>
              </a:rPr>
              <a:t> error/exception, </a:t>
            </a:r>
            <a:r>
              <a:rPr lang="en-US" dirty="0" err="1" smtClean="0">
                <a:solidFill>
                  <a:srgbClr val="FF0000"/>
                </a:solidFill>
              </a:rPr>
              <a:t>pastikan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err="1" smtClean="0">
                <a:solidFill>
                  <a:srgbClr val="FF0000"/>
                </a:solidFill>
              </a:rPr>
              <a:t>terdapat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kondisi</a:t>
            </a:r>
            <a:r>
              <a:rPr lang="en-US" dirty="0" smtClean="0">
                <a:solidFill>
                  <a:srgbClr val="FF0000"/>
                </a:solidFill>
              </a:rPr>
              <a:t> if </a:t>
            </a:r>
            <a:r>
              <a:rPr lang="en-US" dirty="0" err="1" smtClean="0">
                <a:solidFill>
                  <a:srgbClr val="FF0000"/>
                </a:solidFill>
              </a:rPr>
              <a:t>saat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menampilkan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US" dirty="0" err="1" smtClean="0">
                <a:solidFill>
                  <a:srgbClr val="FF0000"/>
                </a:solidFill>
              </a:rPr>
              <a:t>isi</a:t>
            </a:r>
            <a:r>
              <a:rPr lang="en-US" dirty="0" smtClean="0">
                <a:solidFill>
                  <a:srgbClr val="FF0000"/>
                </a:solidFill>
              </a:rPr>
              <a:t> array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182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1604963"/>
            <a:ext cx="6667500" cy="193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1981200" y="2876550"/>
            <a:ext cx="1143000" cy="304800"/>
          </a:xfrm>
          <a:prstGeom prst="round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2438400" y="3181350"/>
            <a:ext cx="304800" cy="1295400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676400" y="4537076"/>
            <a:ext cx="5005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Tambahkan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kondisi</a:t>
            </a:r>
            <a:r>
              <a:rPr lang="en-US" dirty="0" smtClean="0">
                <a:solidFill>
                  <a:srgbClr val="FF0000"/>
                </a:solidFill>
              </a:rPr>
              <a:t> if </a:t>
            </a:r>
            <a:r>
              <a:rPr lang="en-US" dirty="0" err="1" smtClean="0">
                <a:solidFill>
                  <a:srgbClr val="FF0000"/>
                </a:solidFill>
              </a:rPr>
              <a:t>jika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terjadi</a:t>
            </a:r>
            <a:r>
              <a:rPr lang="en-US" dirty="0" smtClean="0">
                <a:solidFill>
                  <a:srgbClr val="FF0000"/>
                </a:solidFill>
              </a:rPr>
              <a:t> exception/error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302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153011"/>
              </p:ext>
            </p:extLst>
          </p:nvPr>
        </p:nvGraphicFramePr>
        <p:xfrm>
          <a:off x="381000" y="1289050"/>
          <a:ext cx="8407400" cy="3305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Hubungan</a:t>
            </a:r>
            <a:r>
              <a:rPr lang="en-US" dirty="0"/>
              <a:t> </a:t>
            </a:r>
            <a:r>
              <a:rPr lang="en-US" dirty="0" err="1"/>
              <a:t>antar</a:t>
            </a:r>
            <a:r>
              <a:rPr lang="en-US" dirty="0"/>
              <a:t> </a:t>
            </a:r>
            <a:r>
              <a:rPr lang="en-US" dirty="0" err="1"/>
              <a:t>kelas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2879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438150"/>
            <a:ext cx="3026314" cy="30289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81400" y="3867150"/>
            <a:ext cx="28611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</a:rPr>
              <a:t>Alternatif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Kode</a:t>
            </a:r>
            <a:r>
              <a:rPr lang="en-US" sz="2800" dirty="0" smtClean="0">
                <a:solidFill>
                  <a:srgbClr val="FF0000"/>
                </a:solidFill>
              </a:rPr>
              <a:t>?!!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004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8" y="-95250"/>
            <a:ext cx="7515225" cy="534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015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463" y="28575"/>
            <a:ext cx="7077075" cy="508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0008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542" y="3400425"/>
            <a:ext cx="5241213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14" y="209550"/>
            <a:ext cx="3026314" cy="30289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81600" y="1276350"/>
            <a:ext cx="1719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Bedanya</a:t>
            </a:r>
            <a:r>
              <a:rPr lang="en-US" dirty="0" smtClean="0"/>
              <a:t> </a:t>
            </a:r>
            <a:r>
              <a:rPr lang="en-US" dirty="0" err="1" smtClean="0"/>
              <a:t>Apa</a:t>
            </a:r>
            <a:r>
              <a:rPr lang="en-US" dirty="0" smtClean="0"/>
              <a:t>??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445932" y="1885950"/>
            <a:ext cx="519084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Kode</a:t>
            </a:r>
            <a:r>
              <a:rPr lang="en-US" dirty="0" smtClean="0"/>
              <a:t> 2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dibilang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bersifat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navigable</a:t>
            </a:r>
            <a:r>
              <a:rPr lang="en-US" dirty="0" smtClean="0"/>
              <a:t>, </a:t>
            </a:r>
          </a:p>
          <a:p>
            <a:r>
              <a:rPr lang="en-US" dirty="0" err="1" smtClean="0"/>
              <a:t>karena</a:t>
            </a:r>
            <a:r>
              <a:rPr lang="en-US" dirty="0" smtClean="0"/>
              <a:t> class </a:t>
            </a:r>
            <a:r>
              <a:rPr lang="en-US" dirty="0" err="1" smtClean="0"/>
              <a:t>jurusan</a:t>
            </a:r>
            <a:r>
              <a:rPr lang="en-US" dirty="0" smtClean="0"/>
              <a:t> </a:t>
            </a:r>
            <a:r>
              <a:rPr lang="en-US" dirty="0" err="1" smtClean="0"/>
              <a:t>mengakses</a:t>
            </a:r>
            <a:r>
              <a:rPr lang="en-US" dirty="0" smtClean="0"/>
              <a:t> class </a:t>
            </a:r>
            <a:r>
              <a:rPr lang="en-US" dirty="0" err="1" smtClean="0"/>
              <a:t>Mahasiswa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hanya</a:t>
            </a:r>
            <a:r>
              <a:rPr lang="en-US" dirty="0" smtClean="0"/>
              <a:t> </a:t>
            </a:r>
            <a:r>
              <a:rPr lang="en-US" dirty="0" err="1" smtClean="0"/>
              <a:t>menyimpan</a:t>
            </a:r>
            <a:r>
              <a:rPr lang="en-US" dirty="0" smtClean="0"/>
              <a:t>, </a:t>
            </a:r>
            <a:r>
              <a:rPr lang="en-US" dirty="0" err="1" smtClean="0"/>
              <a:t>tapi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mengakses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menampilkan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6248400" y="3790950"/>
            <a:ext cx="3810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6438900" y="4248150"/>
            <a:ext cx="462210" cy="609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978553" y="4774168"/>
            <a:ext cx="11388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navigable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228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Kenapa</a:t>
            </a:r>
            <a:r>
              <a:rPr lang="en-US" dirty="0" smtClean="0"/>
              <a:t> </a:t>
            </a:r>
            <a:r>
              <a:rPr lang="en-US" dirty="0" err="1" smtClean="0"/>
              <a:t>Disebut</a:t>
            </a:r>
            <a:r>
              <a:rPr lang="en-US" dirty="0" smtClean="0"/>
              <a:t> </a:t>
            </a:r>
            <a:r>
              <a:rPr lang="en-US" dirty="0" err="1" smtClean="0"/>
              <a:t>Agregasi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" y="1126535"/>
            <a:ext cx="2636129" cy="2638425"/>
          </a:xfrm>
          <a:prstGeom prst="rect">
            <a:avLst/>
          </a:prstGeom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5170" y="1491216"/>
            <a:ext cx="5686425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74963" y="3409950"/>
            <a:ext cx="694068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Perhatikan</a:t>
            </a:r>
            <a:r>
              <a:rPr lang="en-US" dirty="0" smtClean="0"/>
              <a:t> </a:t>
            </a:r>
            <a:r>
              <a:rPr lang="en-US" dirty="0" err="1" smtClean="0"/>
              <a:t>bahwa</a:t>
            </a:r>
            <a:r>
              <a:rPr lang="en-US" dirty="0" smtClean="0"/>
              <a:t> </a:t>
            </a:r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pembuatan</a:t>
            </a:r>
            <a:r>
              <a:rPr lang="en-US" dirty="0" smtClean="0"/>
              <a:t> </a:t>
            </a:r>
            <a:r>
              <a:rPr lang="en-US" dirty="0" err="1" smtClean="0"/>
              <a:t>objek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tiap</a:t>
            </a:r>
            <a:r>
              <a:rPr lang="en-US" dirty="0" smtClean="0"/>
              <a:t> </a:t>
            </a:r>
            <a:r>
              <a:rPr lang="en-US" dirty="0" err="1" smtClean="0"/>
              <a:t>kelas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jurusan</a:t>
            </a:r>
            <a:r>
              <a:rPr lang="en-US" dirty="0" smtClean="0"/>
              <a:t>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didapat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objek</a:t>
            </a:r>
            <a:r>
              <a:rPr lang="en-US" dirty="0" smtClean="0"/>
              <a:t> “j”</a:t>
            </a:r>
          </a:p>
          <a:p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mahasiswa</a:t>
            </a:r>
            <a:r>
              <a:rPr lang="en-US" dirty="0" smtClean="0"/>
              <a:t>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didapat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objek</a:t>
            </a:r>
            <a:r>
              <a:rPr lang="en-US" dirty="0"/>
              <a:t> </a:t>
            </a:r>
            <a:r>
              <a:rPr lang="en-US" dirty="0" smtClean="0"/>
              <a:t>“m1” </a:t>
            </a:r>
            <a:r>
              <a:rPr lang="en-US" dirty="0" err="1" smtClean="0"/>
              <a:t>dan</a:t>
            </a:r>
            <a:r>
              <a:rPr lang="en-US" dirty="0" smtClean="0"/>
              <a:t> “m2”</a:t>
            </a:r>
          </a:p>
          <a:p>
            <a:r>
              <a:rPr lang="en-US" dirty="0" err="1" smtClean="0"/>
              <a:t>Mereka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berdiri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sendiri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dirty="0" err="1" smtClean="0"/>
              <a:t>tapi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nilai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mahasiswa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juga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bisa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didapat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dari</a:t>
            </a:r>
            <a:r>
              <a:rPr lang="en-US" dirty="0" smtClean="0">
                <a:solidFill>
                  <a:srgbClr val="FF0000"/>
                </a:solidFill>
              </a:rPr>
              <a:t> “j”</a:t>
            </a:r>
          </a:p>
          <a:p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 </a:t>
            </a:r>
            <a:r>
              <a:rPr lang="en-US" dirty="0" smtClean="0">
                <a:solidFill>
                  <a:srgbClr val="FF0000"/>
                </a:solidFill>
              </a:rPr>
              <a:t>“m1” </a:t>
            </a:r>
            <a:r>
              <a:rPr lang="en-US" dirty="0" err="1" smtClean="0">
                <a:solidFill>
                  <a:srgbClr val="FF0000"/>
                </a:solidFill>
              </a:rPr>
              <a:t>dan</a:t>
            </a:r>
            <a:r>
              <a:rPr lang="en-US" dirty="0" smtClean="0">
                <a:solidFill>
                  <a:srgbClr val="FF0000"/>
                </a:solidFill>
              </a:rPr>
              <a:t> “m2” </a:t>
            </a:r>
            <a:r>
              <a:rPr lang="en-US" dirty="0" err="1" smtClean="0">
                <a:solidFill>
                  <a:srgbClr val="FF0000"/>
                </a:solidFill>
              </a:rPr>
              <a:t>bagian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dari</a:t>
            </a:r>
            <a:r>
              <a:rPr lang="en-US" dirty="0" smtClean="0">
                <a:solidFill>
                  <a:srgbClr val="FF0000"/>
                </a:solidFill>
              </a:rPr>
              <a:t> “j”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344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Komposisi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>
                <a:solidFill>
                  <a:srgbClr val="FF0000"/>
                </a:solidFill>
              </a:rPr>
              <a:t>bentuk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khusus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dari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agregasi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di </a:t>
            </a:r>
            <a:r>
              <a:rPr lang="en-US" dirty="0" err="1"/>
              <a:t>mana</a:t>
            </a:r>
            <a:r>
              <a:rPr lang="en-US" dirty="0"/>
              <a:t> </a:t>
            </a:r>
            <a:r>
              <a:rPr lang="en-US" u="sng" dirty="0" err="1">
                <a:solidFill>
                  <a:srgbClr val="0000FF"/>
                </a:solidFill>
              </a:rPr>
              <a:t>kelas</a:t>
            </a:r>
            <a:r>
              <a:rPr lang="en-US" u="sng" dirty="0">
                <a:solidFill>
                  <a:srgbClr val="0000FF"/>
                </a:solidFill>
              </a:rPr>
              <a:t> yang </a:t>
            </a:r>
            <a:r>
              <a:rPr lang="en-US" u="sng" dirty="0" err="1">
                <a:solidFill>
                  <a:srgbClr val="0000FF"/>
                </a:solidFill>
              </a:rPr>
              <a:t>menjadi</a:t>
            </a:r>
            <a:r>
              <a:rPr lang="en-US" u="sng" dirty="0">
                <a:solidFill>
                  <a:srgbClr val="0000FF"/>
                </a:solidFill>
              </a:rPr>
              <a:t> part (</a:t>
            </a:r>
            <a:r>
              <a:rPr lang="en-US" u="sng" dirty="0" err="1">
                <a:solidFill>
                  <a:srgbClr val="0000FF"/>
                </a:solidFill>
              </a:rPr>
              <a:t>bagian</a:t>
            </a:r>
            <a:r>
              <a:rPr lang="en-US" u="sng" dirty="0">
                <a:solidFill>
                  <a:srgbClr val="0000FF"/>
                </a:solidFill>
              </a:rPr>
              <a:t>) </a:t>
            </a:r>
            <a:r>
              <a:rPr lang="en-US" u="sng" dirty="0" err="1">
                <a:solidFill>
                  <a:srgbClr val="0000FF"/>
                </a:solidFill>
              </a:rPr>
              <a:t>baru</a:t>
            </a:r>
            <a:r>
              <a:rPr lang="en-US" u="sng" dirty="0">
                <a:solidFill>
                  <a:srgbClr val="0000FF"/>
                </a:solidFill>
              </a:rPr>
              <a:t> </a:t>
            </a:r>
            <a:r>
              <a:rPr lang="en-US" u="sng" dirty="0" err="1">
                <a:solidFill>
                  <a:srgbClr val="0000FF"/>
                </a:solidFill>
              </a:rPr>
              <a:t>dapat</a:t>
            </a:r>
            <a:r>
              <a:rPr lang="en-US" u="sng" dirty="0">
                <a:solidFill>
                  <a:srgbClr val="0000FF"/>
                </a:solidFill>
              </a:rPr>
              <a:t> </a:t>
            </a:r>
            <a:r>
              <a:rPr lang="en-US" u="sng" dirty="0" err="1">
                <a:solidFill>
                  <a:srgbClr val="0000FF"/>
                </a:solidFill>
              </a:rPr>
              <a:t>diciptakan</a:t>
            </a:r>
            <a:r>
              <a:rPr lang="en-US" u="sng" dirty="0">
                <a:solidFill>
                  <a:srgbClr val="0000FF"/>
                </a:solidFill>
              </a:rPr>
              <a:t> </a:t>
            </a:r>
            <a:r>
              <a:rPr lang="en-US" u="sng" dirty="0" err="1">
                <a:solidFill>
                  <a:srgbClr val="0000FF"/>
                </a:solidFill>
              </a:rPr>
              <a:t>setelah</a:t>
            </a:r>
            <a:r>
              <a:rPr lang="en-US" u="sng" dirty="0">
                <a:solidFill>
                  <a:srgbClr val="0000FF"/>
                </a:solidFill>
              </a:rPr>
              <a:t> </a:t>
            </a:r>
            <a:r>
              <a:rPr lang="en-US" u="sng" dirty="0" err="1">
                <a:solidFill>
                  <a:srgbClr val="0000FF"/>
                </a:solidFill>
              </a:rPr>
              <a:t>kelas</a:t>
            </a:r>
            <a:r>
              <a:rPr lang="en-US" u="sng" dirty="0">
                <a:solidFill>
                  <a:srgbClr val="0000FF"/>
                </a:solidFill>
              </a:rPr>
              <a:t> yang </a:t>
            </a:r>
            <a:r>
              <a:rPr lang="en-US" u="sng" dirty="0" err="1">
                <a:solidFill>
                  <a:srgbClr val="0000FF"/>
                </a:solidFill>
              </a:rPr>
              <a:t>menjadi</a:t>
            </a:r>
            <a:r>
              <a:rPr lang="en-US" u="sng" dirty="0">
                <a:solidFill>
                  <a:srgbClr val="0000FF"/>
                </a:solidFill>
              </a:rPr>
              <a:t> whole (</a:t>
            </a:r>
            <a:r>
              <a:rPr lang="en-US" u="sng" dirty="0" err="1">
                <a:solidFill>
                  <a:srgbClr val="0000FF"/>
                </a:solidFill>
              </a:rPr>
              <a:t>seluruhnya</a:t>
            </a:r>
            <a:r>
              <a:rPr lang="en-US" u="sng" dirty="0">
                <a:solidFill>
                  <a:srgbClr val="0000FF"/>
                </a:solidFill>
              </a:rPr>
              <a:t>) </a:t>
            </a:r>
            <a:r>
              <a:rPr lang="en-US" u="sng" dirty="0" err="1">
                <a:solidFill>
                  <a:srgbClr val="0000FF"/>
                </a:solidFill>
              </a:rPr>
              <a:t>dibuat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ketika</a:t>
            </a:r>
            <a:r>
              <a:rPr lang="en-US" dirty="0"/>
              <a:t> </a:t>
            </a:r>
            <a:r>
              <a:rPr lang="en-US" u="sng" dirty="0" err="1">
                <a:solidFill>
                  <a:srgbClr val="0000FF"/>
                </a:solidFill>
              </a:rPr>
              <a:t>kelas</a:t>
            </a:r>
            <a:r>
              <a:rPr lang="en-US" u="sng" dirty="0">
                <a:solidFill>
                  <a:srgbClr val="0000FF"/>
                </a:solidFill>
              </a:rPr>
              <a:t> yang </a:t>
            </a:r>
            <a:r>
              <a:rPr lang="en-US" u="sng" dirty="0" err="1">
                <a:solidFill>
                  <a:srgbClr val="0000FF"/>
                </a:solidFill>
              </a:rPr>
              <a:t>menjadi</a:t>
            </a:r>
            <a:r>
              <a:rPr lang="en-US" u="sng" dirty="0">
                <a:solidFill>
                  <a:srgbClr val="0000FF"/>
                </a:solidFill>
              </a:rPr>
              <a:t> whole </a:t>
            </a:r>
            <a:r>
              <a:rPr lang="en-US" u="sng" dirty="0" err="1">
                <a:solidFill>
                  <a:srgbClr val="0000FF"/>
                </a:solidFill>
              </a:rPr>
              <a:t>dimusnahkan</a:t>
            </a:r>
            <a:r>
              <a:rPr lang="en-US" u="sng" dirty="0">
                <a:solidFill>
                  <a:srgbClr val="0000FF"/>
                </a:solidFill>
              </a:rPr>
              <a:t>, </a:t>
            </a:r>
            <a:r>
              <a:rPr lang="en-US" u="sng" dirty="0" err="1">
                <a:solidFill>
                  <a:srgbClr val="0000FF"/>
                </a:solidFill>
              </a:rPr>
              <a:t>maka</a:t>
            </a:r>
            <a:r>
              <a:rPr lang="en-US" u="sng" dirty="0">
                <a:solidFill>
                  <a:srgbClr val="0000FF"/>
                </a:solidFill>
              </a:rPr>
              <a:t> </a:t>
            </a:r>
            <a:r>
              <a:rPr lang="en-US" u="sng" dirty="0" err="1">
                <a:solidFill>
                  <a:srgbClr val="0000FF"/>
                </a:solidFill>
              </a:rPr>
              <a:t>kelas</a:t>
            </a:r>
            <a:r>
              <a:rPr lang="en-US" u="sng" dirty="0">
                <a:solidFill>
                  <a:srgbClr val="0000FF"/>
                </a:solidFill>
              </a:rPr>
              <a:t> yang </a:t>
            </a:r>
            <a:r>
              <a:rPr lang="en-US" u="sng" dirty="0" err="1">
                <a:solidFill>
                  <a:srgbClr val="0000FF"/>
                </a:solidFill>
              </a:rPr>
              <a:t>menjadi</a:t>
            </a:r>
            <a:r>
              <a:rPr lang="en-US" u="sng" dirty="0">
                <a:solidFill>
                  <a:srgbClr val="0000FF"/>
                </a:solidFill>
              </a:rPr>
              <a:t> part </a:t>
            </a:r>
            <a:r>
              <a:rPr lang="en-US" u="sng" dirty="0" err="1">
                <a:solidFill>
                  <a:srgbClr val="0000FF"/>
                </a:solidFill>
              </a:rPr>
              <a:t>ikut</a:t>
            </a:r>
            <a:r>
              <a:rPr lang="en-US" u="sng" dirty="0">
                <a:solidFill>
                  <a:srgbClr val="0000FF"/>
                </a:solidFill>
              </a:rPr>
              <a:t> </a:t>
            </a:r>
            <a:r>
              <a:rPr lang="en-US" u="sng" dirty="0" err="1">
                <a:solidFill>
                  <a:srgbClr val="0000FF"/>
                </a:solidFill>
              </a:rPr>
              <a:t>musnah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Simbol</a:t>
            </a:r>
            <a:r>
              <a:rPr lang="en-US" dirty="0" smtClean="0"/>
              <a:t>: black diamond</a:t>
            </a:r>
          </a:p>
          <a:p>
            <a:r>
              <a:rPr lang="en-US" dirty="0" err="1" smtClean="0"/>
              <a:t>Simbol</a:t>
            </a:r>
            <a:r>
              <a:rPr lang="en-US" dirty="0" smtClean="0"/>
              <a:t> </a:t>
            </a:r>
            <a:r>
              <a:rPr lang="en-US" dirty="0" err="1" smtClean="0"/>
              <a:t>panah</a:t>
            </a:r>
            <a:r>
              <a:rPr lang="en-US" dirty="0" smtClean="0"/>
              <a:t> </a:t>
            </a:r>
            <a:r>
              <a:rPr lang="en-US" dirty="0" err="1" smtClean="0"/>
              <a:t>menyatakan</a:t>
            </a:r>
            <a:r>
              <a:rPr lang="en-US" dirty="0" smtClean="0"/>
              <a:t> navigable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Komposisi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2553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8393147"/>
              </p:ext>
            </p:extLst>
          </p:nvPr>
        </p:nvGraphicFramePr>
        <p:xfrm>
          <a:off x="381000" y="1289050"/>
          <a:ext cx="8407400" cy="3305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Implementasi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805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Buatlah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 smtClean="0"/>
              <a:t>hubungan</a:t>
            </a:r>
            <a:r>
              <a:rPr lang="en-US" dirty="0" smtClean="0"/>
              <a:t> </a:t>
            </a:r>
            <a:r>
              <a:rPr lang="en-US" dirty="0" err="1" smtClean="0"/>
              <a:t>komposisi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laptop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komponennya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objek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Laptop Asus A43S </a:t>
            </a:r>
            <a:r>
              <a:rPr lang="en-US" dirty="0" err="1" smtClean="0"/>
              <a:t>memiliki</a:t>
            </a:r>
            <a:r>
              <a:rPr lang="en-US" dirty="0" smtClean="0"/>
              <a:t> CPU </a:t>
            </a:r>
            <a:r>
              <a:rPr lang="en-US" dirty="0" err="1" smtClean="0"/>
              <a:t>intel</a:t>
            </a:r>
            <a:r>
              <a:rPr lang="en-US" dirty="0" smtClean="0"/>
              <a:t> core i7; VGA </a:t>
            </a:r>
            <a:r>
              <a:rPr lang="en-US" dirty="0" err="1" smtClean="0"/>
              <a:t>Nvidia</a:t>
            </a:r>
            <a:r>
              <a:rPr lang="en-US" dirty="0" smtClean="0"/>
              <a:t> 2GB; </a:t>
            </a:r>
          </a:p>
          <a:p>
            <a:pPr lvl="1"/>
            <a:r>
              <a:rPr lang="en-US" dirty="0"/>
              <a:t>Laptop </a:t>
            </a:r>
            <a:r>
              <a:rPr lang="en-US" dirty="0" smtClean="0"/>
              <a:t>Toshiba S006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/>
              <a:t>CPU </a:t>
            </a:r>
            <a:r>
              <a:rPr lang="en-US" dirty="0" err="1"/>
              <a:t>intel</a:t>
            </a:r>
            <a:r>
              <a:rPr lang="en-US" dirty="0"/>
              <a:t> core </a:t>
            </a:r>
            <a:r>
              <a:rPr lang="en-US" dirty="0" smtClean="0"/>
              <a:t>i5; </a:t>
            </a:r>
            <a:r>
              <a:rPr lang="en-US" dirty="0"/>
              <a:t>VGA </a:t>
            </a:r>
            <a:r>
              <a:rPr lang="en-US" dirty="0" err="1"/>
              <a:t>Nvidia</a:t>
            </a:r>
            <a:r>
              <a:rPr lang="en-US" dirty="0"/>
              <a:t> 2GB; 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Soal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364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Contoh</a:t>
            </a:r>
            <a:r>
              <a:rPr lang="en-US" dirty="0" smtClean="0"/>
              <a:t> Class Diagram</a:t>
            </a:r>
            <a:endParaRPr lang="en-US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628110"/>
            <a:ext cx="5316116" cy="245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5849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23850"/>
            <a:ext cx="3505200" cy="224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733550"/>
            <a:ext cx="5029200" cy="316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5028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Asosiasi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hubungan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</a:t>
            </a:r>
            <a:r>
              <a:rPr lang="en-US" dirty="0" err="1"/>
              <a:t>dua</a:t>
            </a:r>
            <a:r>
              <a:rPr lang="en-US" dirty="0"/>
              <a:t> </a:t>
            </a:r>
            <a:r>
              <a:rPr lang="en-US" dirty="0" err="1"/>
              <a:t>kelas</a:t>
            </a:r>
            <a:r>
              <a:rPr lang="en-US" dirty="0"/>
              <a:t> di yang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u="sng" dirty="0" err="1"/>
              <a:t>hubungan</a:t>
            </a:r>
            <a:r>
              <a:rPr lang="en-US" u="sng" dirty="0"/>
              <a:t> </a:t>
            </a:r>
            <a:r>
              <a:rPr lang="en-US" u="sng" dirty="0" err="1"/>
              <a:t>struktural</a:t>
            </a:r>
            <a:r>
              <a:rPr lang="en-US" u="sng" dirty="0"/>
              <a:t> yang </a:t>
            </a:r>
            <a:r>
              <a:rPr lang="en-US" u="sng" dirty="0" err="1"/>
              <a:t>menggambarkan</a:t>
            </a:r>
            <a:r>
              <a:rPr lang="en-US" u="sng" dirty="0"/>
              <a:t> </a:t>
            </a:r>
            <a:r>
              <a:rPr lang="en-US" u="sng" dirty="0" err="1"/>
              <a:t>himpunan</a:t>
            </a:r>
            <a:r>
              <a:rPr lang="en-US" u="sng" dirty="0"/>
              <a:t> link </a:t>
            </a:r>
            <a:r>
              <a:rPr lang="en-US" u="sng" dirty="0" err="1"/>
              <a:t>antar</a:t>
            </a:r>
            <a:r>
              <a:rPr lang="en-US" u="sng" dirty="0"/>
              <a:t> </a:t>
            </a:r>
            <a:r>
              <a:rPr lang="en-US" u="sng" dirty="0" err="1"/>
              <a:t>obyek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err="1" smtClean="0"/>
              <a:t>Simbol</a:t>
            </a:r>
            <a:r>
              <a:rPr lang="en-US" dirty="0" smtClean="0"/>
              <a:t>:</a:t>
            </a:r>
          </a:p>
          <a:p>
            <a:pPr lvl="1"/>
            <a:r>
              <a:rPr lang="en-US" dirty="0" err="1" smtClean="0"/>
              <a:t>Garis</a:t>
            </a:r>
            <a:r>
              <a:rPr lang="en-US" dirty="0" smtClean="0"/>
              <a:t> </a:t>
            </a:r>
            <a:r>
              <a:rPr lang="en-US" dirty="0" err="1" smtClean="0"/>
              <a:t>tegas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class </a:t>
            </a:r>
            <a:r>
              <a:rPr lang="en-US" dirty="0" err="1" smtClean="0"/>
              <a:t>ke</a:t>
            </a:r>
            <a:r>
              <a:rPr lang="en-US" dirty="0" smtClean="0"/>
              <a:t> class lain</a:t>
            </a:r>
          </a:p>
          <a:p>
            <a:pPr lvl="1"/>
            <a:r>
              <a:rPr lang="en-US" dirty="0" err="1" smtClean="0"/>
              <a:t>Panah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pernyataan</a:t>
            </a:r>
            <a:r>
              <a:rPr lang="en-US" dirty="0" smtClean="0"/>
              <a:t> “navigable”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Asosiasi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800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376236"/>
            <a:ext cx="9525000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4276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19163"/>
            <a:ext cx="7924800" cy="330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9791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629" y="1352550"/>
            <a:ext cx="6429375" cy="221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1447800" y="2462212"/>
            <a:ext cx="457200" cy="10953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1447800" y="2952750"/>
            <a:ext cx="457200" cy="10953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>
            <a:stCxn id="2" idx="1"/>
          </p:cNvCxnSpPr>
          <p:nvPr/>
        </p:nvCxnSpPr>
        <p:spPr>
          <a:xfrm flipH="1" flipV="1">
            <a:off x="990600" y="2462212"/>
            <a:ext cx="457200" cy="54769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stCxn id="4" idx="1"/>
          </p:cNvCxnSpPr>
          <p:nvPr/>
        </p:nvCxnSpPr>
        <p:spPr>
          <a:xfrm flipH="1" flipV="1">
            <a:off x="990600" y="2571750"/>
            <a:ext cx="457200" cy="435769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3673" y="2114550"/>
            <a:ext cx="133895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Set </a:t>
            </a:r>
            <a:r>
              <a:rPr lang="en-US" dirty="0" err="1" smtClean="0">
                <a:solidFill>
                  <a:srgbClr val="FF0000"/>
                </a:solidFill>
              </a:rPr>
              <a:t>nama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err="1" smtClean="0">
                <a:solidFill>
                  <a:srgbClr val="FF0000"/>
                </a:solidFill>
              </a:rPr>
              <a:t>Pada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US" dirty="0" err="1" smtClean="0">
                <a:solidFill>
                  <a:srgbClr val="FF0000"/>
                </a:solidFill>
              </a:rPr>
              <a:t>Konstruktor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VGA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20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Kenapa</a:t>
            </a:r>
            <a:r>
              <a:rPr lang="en-US" dirty="0" smtClean="0"/>
              <a:t> </a:t>
            </a:r>
            <a:r>
              <a:rPr lang="en-US" dirty="0" err="1" smtClean="0"/>
              <a:t>Disebut</a:t>
            </a:r>
            <a:r>
              <a:rPr lang="en-US" dirty="0" smtClean="0"/>
              <a:t> </a:t>
            </a:r>
            <a:r>
              <a:rPr lang="en-US" dirty="0" err="1" smtClean="0"/>
              <a:t>Komposisi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6350"/>
            <a:ext cx="2636129" cy="26384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69647" y="3350142"/>
            <a:ext cx="711643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Perhatikan</a:t>
            </a:r>
            <a:r>
              <a:rPr lang="en-US" dirty="0" smtClean="0"/>
              <a:t> </a:t>
            </a:r>
            <a:r>
              <a:rPr lang="en-US" dirty="0" err="1" smtClean="0"/>
              <a:t>bahwa</a:t>
            </a:r>
            <a:r>
              <a:rPr lang="en-US" dirty="0" smtClean="0"/>
              <a:t> </a:t>
            </a:r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pembuatan</a:t>
            </a:r>
            <a:r>
              <a:rPr lang="en-US" dirty="0" smtClean="0"/>
              <a:t> </a:t>
            </a:r>
            <a:r>
              <a:rPr lang="en-US" dirty="0" err="1" smtClean="0"/>
              <a:t>objek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tiap</a:t>
            </a:r>
            <a:r>
              <a:rPr lang="en-US" dirty="0" smtClean="0"/>
              <a:t> </a:t>
            </a:r>
            <a:r>
              <a:rPr lang="en-US" dirty="0" err="1" smtClean="0"/>
              <a:t>kelas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Tapi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tidak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setiap</a:t>
            </a:r>
            <a:r>
              <a:rPr lang="en-US" dirty="0" smtClean="0">
                <a:solidFill>
                  <a:srgbClr val="FF0000"/>
                </a:solidFill>
              </a:rPr>
              <a:t> class </a:t>
            </a:r>
            <a:r>
              <a:rPr lang="en-US" dirty="0" err="1" smtClean="0">
                <a:solidFill>
                  <a:srgbClr val="FF0000"/>
                </a:solidFill>
              </a:rPr>
              <a:t>punya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referensi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objek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00FF"/>
                </a:solidFill>
              </a:rPr>
              <a:t>CPU </a:t>
            </a:r>
            <a:r>
              <a:rPr lang="en-US" dirty="0" err="1" smtClean="0">
                <a:solidFill>
                  <a:srgbClr val="0000FF"/>
                </a:solidFill>
              </a:rPr>
              <a:t>dan</a:t>
            </a:r>
            <a:r>
              <a:rPr lang="en-US" dirty="0" smtClean="0">
                <a:solidFill>
                  <a:srgbClr val="0000FF"/>
                </a:solidFill>
              </a:rPr>
              <a:t> VGA </a:t>
            </a:r>
            <a:r>
              <a:rPr lang="en-US" dirty="0" err="1" smtClean="0">
                <a:solidFill>
                  <a:srgbClr val="0000FF"/>
                </a:solidFill>
              </a:rPr>
              <a:t>tidak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bisa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didapat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jika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tidak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melalui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nilai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objek</a:t>
            </a:r>
            <a:r>
              <a:rPr lang="en-US" dirty="0" smtClean="0">
                <a:solidFill>
                  <a:srgbClr val="0000FF"/>
                </a:solidFill>
              </a:rPr>
              <a:t> “l1”</a:t>
            </a:r>
          </a:p>
          <a:p>
            <a:r>
              <a:rPr lang="en-US" dirty="0" err="1" smtClean="0"/>
              <a:t>Objek</a:t>
            </a:r>
            <a:r>
              <a:rPr lang="en-US" dirty="0" smtClean="0"/>
              <a:t> “l1”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objek</a:t>
            </a:r>
            <a:r>
              <a:rPr lang="en-US" dirty="0" smtClean="0"/>
              <a:t> Laptop. </a:t>
            </a:r>
          </a:p>
          <a:p>
            <a:r>
              <a:rPr lang="en-US" dirty="0" err="1" smtClean="0"/>
              <a:t>Artinya</a:t>
            </a:r>
            <a:r>
              <a:rPr lang="en-US" dirty="0" smtClean="0"/>
              <a:t>,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ketergantungan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penuh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/>
              <a:t>dari</a:t>
            </a:r>
            <a:r>
              <a:rPr lang="en-US" dirty="0" smtClean="0"/>
              <a:t> class CPU &amp; VGA </a:t>
            </a:r>
            <a:r>
              <a:rPr lang="en-US" dirty="0" err="1" smtClean="0"/>
              <a:t>ke</a:t>
            </a:r>
            <a:r>
              <a:rPr lang="en-US" dirty="0" smtClean="0"/>
              <a:t> Laptop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9788" y="1276350"/>
            <a:ext cx="6086475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7207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438150"/>
            <a:ext cx="3026314" cy="30289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57800" y="463402"/>
            <a:ext cx="28611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</a:rPr>
              <a:t>Alternatif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Kode</a:t>
            </a:r>
            <a:r>
              <a:rPr lang="en-US" sz="2800" dirty="0" smtClean="0">
                <a:solidFill>
                  <a:srgbClr val="FF0000"/>
                </a:solidFill>
              </a:rPr>
              <a:t>?!!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" name="Right Arrow 3"/>
          <p:cNvSpPr/>
          <p:nvPr/>
        </p:nvSpPr>
        <p:spPr>
          <a:xfrm rot="5400000">
            <a:off x="6193795" y="1678945"/>
            <a:ext cx="1176010" cy="3708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029200" y="2571749"/>
            <a:ext cx="372839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</a:rPr>
              <a:t>Bentuk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Objek</a:t>
            </a:r>
            <a:r>
              <a:rPr lang="en-US" sz="2800" dirty="0" smtClean="0">
                <a:solidFill>
                  <a:srgbClr val="FF0000"/>
                </a:solidFill>
              </a:rPr>
              <a:t> VGA</a:t>
            </a:r>
          </a:p>
          <a:p>
            <a:r>
              <a:rPr lang="en-US" sz="2800" dirty="0" err="1" smtClean="0">
                <a:solidFill>
                  <a:srgbClr val="FF0000"/>
                </a:solidFill>
              </a:rPr>
              <a:t>dan</a:t>
            </a:r>
            <a:r>
              <a:rPr lang="en-US" sz="2800" dirty="0" smtClean="0">
                <a:solidFill>
                  <a:srgbClr val="FF0000"/>
                </a:solidFill>
              </a:rPr>
              <a:t> CPU </a:t>
            </a:r>
            <a:r>
              <a:rPr lang="en-US" sz="2800" dirty="0" err="1" smtClean="0">
                <a:solidFill>
                  <a:srgbClr val="FF0000"/>
                </a:solidFill>
              </a:rPr>
              <a:t>pada</a:t>
            </a:r>
            <a:r>
              <a:rPr lang="en-US" sz="2800" dirty="0" smtClean="0">
                <a:solidFill>
                  <a:srgbClr val="FF0000"/>
                </a:solidFill>
              </a:rPr>
              <a:t> method </a:t>
            </a:r>
          </a:p>
          <a:p>
            <a:r>
              <a:rPr lang="en-US" sz="2800" dirty="0" err="1" smtClean="0">
                <a:solidFill>
                  <a:srgbClr val="FF0000"/>
                </a:solidFill>
              </a:rPr>
              <a:t>addKomponen</a:t>
            </a:r>
            <a:r>
              <a:rPr lang="en-US" sz="2800" dirty="0" smtClean="0">
                <a:solidFill>
                  <a:srgbClr val="FF0000"/>
                </a:solidFill>
              </a:rPr>
              <a:t>()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29200" y="4215884"/>
            <a:ext cx="38957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00FF"/>
                </a:solidFill>
              </a:rPr>
              <a:t>Cek</a:t>
            </a:r>
            <a:r>
              <a:rPr lang="en-US" dirty="0" smtClean="0">
                <a:solidFill>
                  <a:srgbClr val="0000FF"/>
                </a:solidFill>
              </a:rPr>
              <a:t> courseware PBO </a:t>
            </a:r>
            <a:r>
              <a:rPr lang="en-US" dirty="0" err="1" smtClean="0">
                <a:solidFill>
                  <a:srgbClr val="0000FF"/>
                </a:solidFill>
              </a:rPr>
              <a:t>angkatan</a:t>
            </a:r>
            <a:r>
              <a:rPr lang="en-US" dirty="0" smtClean="0">
                <a:solidFill>
                  <a:srgbClr val="0000FF"/>
                </a:solidFill>
              </a:rPr>
              <a:t> 2008,</a:t>
            </a:r>
          </a:p>
          <a:p>
            <a:r>
              <a:rPr lang="en-US" dirty="0" err="1" smtClean="0">
                <a:solidFill>
                  <a:srgbClr val="0000FF"/>
                </a:solidFill>
              </a:rPr>
              <a:t>Politeknik</a:t>
            </a:r>
            <a:r>
              <a:rPr lang="en-US" dirty="0" smtClean="0">
                <a:solidFill>
                  <a:srgbClr val="0000FF"/>
                </a:solidFill>
              </a:rPr>
              <a:t> Telkom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685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Fokus</a:t>
            </a:r>
            <a:r>
              <a:rPr lang="en-US" dirty="0" smtClean="0"/>
              <a:t> </a:t>
            </a:r>
            <a:r>
              <a:rPr lang="en-US" dirty="0" err="1" smtClean="0"/>
              <a:t>Kode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Note: </a:t>
            </a:r>
            <a:r>
              <a:rPr lang="en-US" dirty="0" err="1" smtClean="0"/>
              <a:t>Pelajari</a:t>
            </a:r>
            <a:r>
              <a:rPr lang="en-US" dirty="0" smtClean="0"/>
              <a:t> </a:t>
            </a:r>
            <a:r>
              <a:rPr lang="en-US" dirty="0" err="1" smtClean="0"/>
              <a:t>fokus</a:t>
            </a:r>
            <a:r>
              <a:rPr lang="en-US" dirty="0" smtClean="0"/>
              <a:t> </a:t>
            </a:r>
            <a:r>
              <a:rPr lang="en-US" dirty="0" err="1" smtClean="0"/>
              <a:t>bentuk</a:t>
            </a:r>
            <a:r>
              <a:rPr lang="en-US" dirty="0" smtClean="0"/>
              <a:t> </a:t>
            </a:r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Agregasi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320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 Of Slide…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48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809750"/>
            <a:ext cx="7467600" cy="1616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Contoh</a:t>
            </a:r>
            <a:r>
              <a:rPr lang="en-US" dirty="0" smtClean="0"/>
              <a:t> Diagram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3657600" y="2114550"/>
            <a:ext cx="2514600" cy="9906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4972050" y="3105150"/>
            <a:ext cx="57150" cy="9144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25702" y="4027081"/>
            <a:ext cx="3108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Hubungan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Asosiasi</a:t>
            </a:r>
            <a:r>
              <a:rPr lang="en-US" dirty="0" smtClean="0">
                <a:solidFill>
                  <a:srgbClr val="FF0000"/>
                </a:solidFill>
              </a:rPr>
              <a:t> Navigable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336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4963732"/>
              </p:ext>
            </p:extLst>
          </p:nvPr>
        </p:nvGraphicFramePr>
        <p:xfrm>
          <a:off x="381000" y="1289050"/>
          <a:ext cx="8407400" cy="3305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Implementasi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7086600" y="2952750"/>
            <a:ext cx="1524000" cy="76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13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Buatlah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 smtClean="0"/>
              <a:t>hubungan</a:t>
            </a:r>
            <a:r>
              <a:rPr lang="en-US" dirty="0" smtClean="0"/>
              <a:t> </a:t>
            </a:r>
            <a:r>
              <a:rPr lang="en-US" dirty="0" err="1" smtClean="0"/>
              <a:t>asosiasi</a:t>
            </a:r>
            <a:r>
              <a:rPr lang="en-US" dirty="0" smtClean="0"/>
              <a:t> yang </a:t>
            </a:r>
            <a:r>
              <a:rPr lang="en-US" dirty="0" err="1" smtClean="0"/>
              <a:t>menyatakan</a:t>
            </a:r>
            <a:r>
              <a:rPr lang="en-US" dirty="0" smtClean="0"/>
              <a:t> “</a:t>
            </a:r>
            <a:r>
              <a:rPr lang="en-US" dirty="0" err="1" smtClean="0"/>
              <a:t>Dosen</a:t>
            </a:r>
            <a:r>
              <a:rPr lang="en-US" dirty="0" smtClean="0"/>
              <a:t> </a:t>
            </a:r>
            <a:r>
              <a:rPr lang="en-US" dirty="0" err="1" smtClean="0"/>
              <a:t>Mengajar</a:t>
            </a:r>
            <a:r>
              <a:rPr lang="en-US" dirty="0" smtClean="0"/>
              <a:t> </a:t>
            </a:r>
            <a:r>
              <a:rPr lang="en-US" dirty="0" err="1" smtClean="0"/>
              <a:t>Siswa</a:t>
            </a:r>
            <a:r>
              <a:rPr lang="en-US" dirty="0" smtClean="0"/>
              <a:t>”. </a:t>
            </a:r>
            <a:endParaRPr lang="en-US" dirty="0"/>
          </a:p>
          <a:p>
            <a:r>
              <a:rPr lang="en-US" u="sng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Dosen</a:t>
            </a:r>
            <a:r>
              <a:rPr lang="en-US" dirty="0" smtClean="0"/>
              <a:t> </a:t>
            </a:r>
            <a:r>
              <a:rPr lang="en-US" dirty="0" err="1" smtClean="0"/>
              <a:t>mengajar</a:t>
            </a:r>
            <a:r>
              <a:rPr lang="en-US" dirty="0" smtClean="0"/>
              <a:t> </a:t>
            </a:r>
            <a:r>
              <a:rPr lang="en-US" u="sng" dirty="0" err="1" smtClean="0"/>
              <a:t>banyak</a:t>
            </a:r>
            <a:r>
              <a:rPr lang="en-US" dirty="0" smtClean="0"/>
              <a:t> </a:t>
            </a:r>
            <a:r>
              <a:rPr lang="en-US" dirty="0" err="1" smtClean="0"/>
              <a:t>Siswa</a:t>
            </a:r>
            <a:r>
              <a:rPr lang="en-US" dirty="0" smtClean="0"/>
              <a:t>.</a:t>
            </a:r>
          </a:p>
          <a:p>
            <a:r>
              <a:rPr lang="en-US" dirty="0" smtClean="0"/>
              <a:t>Batas </a:t>
            </a:r>
            <a:r>
              <a:rPr lang="en-US" dirty="0" err="1" smtClean="0"/>
              <a:t>maksimal</a:t>
            </a:r>
            <a:r>
              <a:rPr lang="en-US" dirty="0" smtClean="0"/>
              <a:t> yang </a:t>
            </a:r>
            <a:r>
              <a:rPr lang="en-US" dirty="0" err="1" smtClean="0"/>
              <a:t>diajar</a:t>
            </a:r>
            <a:r>
              <a:rPr lang="en-US" dirty="0" smtClean="0"/>
              <a:t> 1 </a:t>
            </a:r>
            <a:r>
              <a:rPr lang="en-US" dirty="0" err="1" smtClean="0"/>
              <a:t>dosen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5 </a:t>
            </a:r>
            <a:r>
              <a:rPr lang="en-US" dirty="0" err="1" smtClean="0"/>
              <a:t>siswa</a:t>
            </a:r>
            <a:r>
              <a:rPr lang="en-US" dirty="0" smtClean="0"/>
              <a:t>.</a:t>
            </a:r>
          </a:p>
          <a:p>
            <a:pPr marL="4572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Soal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4780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class </a:t>
            </a:r>
            <a:r>
              <a:rPr lang="en-US" dirty="0" err="1" smtClean="0"/>
              <a:t>dosen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link </a:t>
            </a:r>
            <a:r>
              <a:rPr lang="en-US" dirty="0" err="1" smtClean="0"/>
              <a:t>atribut</a:t>
            </a:r>
            <a:r>
              <a:rPr lang="en-US" dirty="0" smtClean="0"/>
              <a:t> </a:t>
            </a:r>
            <a:r>
              <a:rPr lang="en-US" dirty="0" err="1" smtClean="0"/>
              <a:t>nim</a:t>
            </a:r>
            <a:r>
              <a:rPr lang="en-US" dirty="0" smtClean="0"/>
              <a:t> </a:t>
            </a:r>
            <a:r>
              <a:rPr lang="en-US" dirty="0" err="1" smtClean="0"/>
              <a:t>mahasiswa</a:t>
            </a:r>
            <a:endParaRPr lang="en-US" dirty="0" smtClean="0"/>
          </a:p>
          <a:p>
            <a:r>
              <a:rPr lang="en-US" dirty="0" err="1" smtClean="0"/>
              <a:t>Tipe</a:t>
            </a:r>
            <a:r>
              <a:rPr lang="en-US" dirty="0" smtClean="0"/>
              <a:t> data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atribut</a:t>
            </a:r>
            <a:r>
              <a:rPr lang="en-US" dirty="0" smtClean="0"/>
              <a:t> link </a:t>
            </a:r>
            <a:r>
              <a:rPr lang="en-US" dirty="0" err="1" smtClean="0"/>
              <a:t>mengikuti</a:t>
            </a:r>
            <a:r>
              <a:rPr lang="en-US" dirty="0" smtClean="0"/>
              <a:t> </a:t>
            </a:r>
            <a:r>
              <a:rPr lang="en-US" dirty="0" err="1" smtClean="0"/>
              <a:t>tipe</a:t>
            </a:r>
            <a:r>
              <a:rPr lang="en-US" dirty="0" smtClean="0"/>
              <a:t> data </a:t>
            </a:r>
            <a:r>
              <a:rPr lang="en-US" dirty="0" err="1" smtClean="0"/>
              <a:t>asli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kelas</a:t>
            </a:r>
            <a:r>
              <a:rPr lang="en-US" dirty="0" smtClean="0"/>
              <a:t> </a:t>
            </a:r>
            <a:r>
              <a:rPr lang="en-US" dirty="0" err="1" smtClean="0"/>
              <a:t>asal</a:t>
            </a:r>
            <a:endParaRPr lang="en-US" dirty="0" smtClean="0"/>
          </a:p>
          <a:p>
            <a:r>
              <a:rPr lang="en-US" dirty="0" err="1" smtClean="0"/>
              <a:t>Contoh</a:t>
            </a:r>
            <a:r>
              <a:rPr lang="en-US" dirty="0" smtClean="0"/>
              <a:t> class diagram: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Implementasi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214" y="3181350"/>
            <a:ext cx="7534183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685800" y="3638550"/>
            <a:ext cx="1447800" cy="266700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408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438150"/>
            <a:ext cx="3026314" cy="30289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81400" y="3867150"/>
            <a:ext cx="37254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</a:rPr>
              <a:t>Bagaimana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Kodenya</a:t>
            </a:r>
            <a:r>
              <a:rPr lang="en-US" sz="2800" dirty="0" smtClean="0">
                <a:solidFill>
                  <a:srgbClr val="FF0000"/>
                </a:solidFill>
              </a:rPr>
              <a:t>??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586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27</TotalTime>
  <Words>780</Words>
  <Application>Microsoft Office PowerPoint</Application>
  <PresentationFormat>On-screen Show (16:9)</PresentationFormat>
  <Paragraphs>142</Paragraphs>
  <Slides>46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Clarity</vt:lpstr>
      <vt:lpstr>Hubungan Antar Class</vt:lpstr>
      <vt:lpstr>Hubungan antar kelas</vt:lpstr>
      <vt:lpstr>Hubungan antar kelas</vt:lpstr>
      <vt:lpstr>Asosiasi</vt:lpstr>
      <vt:lpstr>Contoh Diagram</vt:lpstr>
      <vt:lpstr>Contoh Implementasi</vt:lpstr>
      <vt:lpstr>Contoh Soal</vt:lpstr>
      <vt:lpstr>Contoh Implementasi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Agregasi</vt:lpstr>
      <vt:lpstr>Contoh Class Diagram</vt:lpstr>
      <vt:lpstr>CoNtoh Agregasi</vt:lpstr>
      <vt:lpstr>Hubungan Antar Kelas</vt:lpstr>
      <vt:lpstr>Contoh Implementasi</vt:lpstr>
      <vt:lpstr>Contoh Soal</vt:lpstr>
      <vt:lpstr>Contoh Class Diagram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Kenapa Disebut Agregasi</vt:lpstr>
      <vt:lpstr>Komposisi</vt:lpstr>
      <vt:lpstr>Contoh Implementasi</vt:lpstr>
      <vt:lpstr>Contoh Soal</vt:lpstr>
      <vt:lpstr>Contoh Class Diagram</vt:lpstr>
      <vt:lpstr>PowerPoint Presentation</vt:lpstr>
      <vt:lpstr>PowerPoint Presentation</vt:lpstr>
      <vt:lpstr>PowerPoint Presentation</vt:lpstr>
      <vt:lpstr>PowerPoint Presentation</vt:lpstr>
      <vt:lpstr>Kenapa Disebut Komposisi</vt:lpstr>
      <vt:lpstr>PowerPoint Presentation</vt:lpstr>
      <vt:lpstr>Fokus Kode</vt:lpstr>
      <vt:lpstr>End Of Slide…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Asus</cp:lastModifiedBy>
  <cp:revision>5</cp:revision>
  <dcterms:created xsi:type="dcterms:W3CDTF">2016-01-10T10:54:31Z</dcterms:created>
  <dcterms:modified xsi:type="dcterms:W3CDTF">2016-01-27T08:06:44Z</dcterms:modified>
</cp:coreProperties>
</file>