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3" r:id="rId25"/>
    <p:sldId id="280" r:id="rId26"/>
    <p:sldId id="281" r:id="rId27"/>
    <p:sldId id="284" r:id="rId2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E156D1-72F6-42EA-8BD4-C49F409E8A56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2F2151-00FC-4698-A348-7B6BCF53DD28}">
      <dgm:prSet phldrT="[Text]"/>
      <dgm:spPr/>
      <dgm:t>
        <a:bodyPr/>
        <a:lstStyle/>
        <a:p>
          <a:r>
            <a:rPr lang="en-US" dirty="0" err="1" smtClean="0"/>
            <a:t>Polimorfisme</a:t>
          </a:r>
          <a:endParaRPr lang="en-US" dirty="0"/>
        </a:p>
      </dgm:t>
    </dgm:pt>
    <dgm:pt modelId="{E93DF54C-C318-4E97-A8B0-614BDD4CF528}" type="parTrans" cxnId="{E8B888E0-7608-4E76-B931-DE4FCA5FDBA0}">
      <dgm:prSet/>
      <dgm:spPr/>
      <dgm:t>
        <a:bodyPr/>
        <a:lstStyle/>
        <a:p>
          <a:endParaRPr lang="en-US"/>
        </a:p>
      </dgm:t>
    </dgm:pt>
    <dgm:pt modelId="{A9EAC045-65ED-4332-B259-0D2F0715CD4F}" type="sibTrans" cxnId="{E8B888E0-7608-4E76-B931-DE4FCA5FDBA0}">
      <dgm:prSet/>
      <dgm:spPr/>
      <dgm:t>
        <a:bodyPr/>
        <a:lstStyle/>
        <a:p>
          <a:endParaRPr lang="en-US"/>
        </a:p>
      </dgm:t>
    </dgm:pt>
    <dgm:pt modelId="{12A101B2-9FD7-4053-B621-6D4704C243BD}">
      <dgm:prSet phldrT="[Text]"/>
      <dgm:spPr/>
      <dgm:t>
        <a:bodyPr/>
        <a:lstStyle/>
        <a:p>
          <a:r>
            <a:rPr lang="en-US" dirty="0" smtClean="0"/>
            <a:t>Overloading</a:t>
          </a:r>
          <a:endParaRPr lang="en-US" dirty="0"/>
        </a:p>
      </dgm:t>
    </dgm:pt>
    <dgm:pt modelId="{4A255C45-2B48-4270-92E6-543E14DCF85B}" type="parTrans" cxnId="{5AAED93B-63E2-40C6-8496-C8D88325CBA4}">
      <dgm:prSet/>
      <dgm:spPr/>
      <dgm:t>
        <a:bodyPr/>
        <a:lstStyle/>
        <a:p>
          <a:endParaRPr lang="en-US"/>
        </a:p>
      </dgm:t>
    </dgm:pt>
    <dgm:pt modelId="{9FB03BB8-AF9F-4798-929C-D157C41866CA}" type="sibTrans" cxnId="{5AAED93B-63E2-40C6-8496-C8D88325CBA4}">
      <dgm:prSet/>
      <dgm:spPr/>
      <dgm:t>
        <a:bodyPr/>
        <a:lstStyle/>
        <a:p>
          <a:endParaRPr lang="en-US"/>
        </a:p>
      </dgm:t>
    </dgm:pt>
    <dgm:pt modelId="{FC8DBE23-0262-41A9-BE74-C6C0AC61DDB9}">
      <dgm:prSet phldrT="[Text]"/>
      <dgm:spPr/>
      <dgm:t>
        <a:bodyPr/>
        <a:lstStyle/>
        <a:p>
          <a:r>
            <a:rPr lang="en-US" dirty="0" smtClean="0"/>
            <a:t>Overriding</a:t>
          </a:r>
          <a:endParaRPr lang="en-US" dirty="0"/>
        </a:p>
      </dgm:t>
    </dgm:pt>
    <dgm:pt modelId="{017EBDD7-5977-404A-996D-BD8A090226A7}" type="parTrans" cxnId="{22861BAD-C0D0-472B-8916-529CF889E108}">
      <dgm:prSet/>
      <dgm:spPr/>
      <dgm:t>
        <a:bodyPr/>
        <a:lstStyle/>
        <a:p>
          <a:endParaRPr lang="en-US"/>
        </a:p>
      </dgm:t>
    </dgm:pt>
    <dgm:pt modelId="{AF92692D-98E0-437D-A877-E69C5EC932DA}" type="sibTrans" cxnId="{22861BAD-C0D0-472B-8916-529CF889E108}">
      <dgm:prSet/>
      <dgm:spPr/>
      <dgm:t>
        <a:bodyPr/>
        <a:lstStyle/>
        <a:p>
          <a:endParaRPr lang="en-US"/>
        </a:p>
      </dgm:t>
    </dgm:pt>
    <dgm:pt modelId="{37718FF7-168E-48F4-B796-B5D311B62B8E}">
      <dgm:prSet phldrT="[Text]"/>
      <dgm:spPr/>
      <dgm:t>
        <a:bodyPr/>
        <a:lstStyle/>
        <a:p>
          <a:r>
            <a:rPr lang="en-US" dirty="0" err="1" smtClean="0"/>
            <a:t>Penulisan</a:t>
          </a:r>
          <a:r>
            <a:rPr lang="en-US" dirty="0" smtClean="0"/>
            <a:t> method yang </a:t>
          </a:r>
          <a:r>
            <a:rPr lang="en-US" dirty="0" err="1" smtClean="0"/>
            <a:t>sama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class yang </a:t>
          </a:r>
          <a:r>
            <a:rPr lang="en-US" dirty="0" err="1" smtClean="0"/>
            <a:t>sama</a:t>
          </a:r>
          <a:endParaRPr lang="en-US" dirty="0"/>
        </a:p>
      </dgm:t>
    </dgm:pt>
    <dgm:pt modelId="{439823DB-7E56-430A-8EF0-DCE7AFCE4058}" type="parTrans" cxnId="{C9A92AA9-F758-4664-9E0E-D9ABD737F28D}">
      <dgm:prSet/>
      <dgm:spPr/>
      <dgm:t>
        <a:bodyPr/>
        <a:lstStyle/>
        <a:p>
          <a:endParaRPr lang="en-US"/>
        </a:p>
      </dgm:t>
    </dgm:pt>
    <dgm:pt modelId="{58099630-BE43-42FD-A5C2-88136F55D33F}" type="sibTrans" cxnId="{C9A92AA9-F758-4664-9E0E-D9ABD737F28D}">
      <dgm:prSet/>
      <dgm:spPr/>
      <dgm:t>
        <a:bodyPr/>
        <a:lstStyle/>
        <a:p>
          <a:endParaRPr lang="en-US"/>
        </a:p>
      </dgm:t>
    </dgm:pt>
    <dgm:pt modelId="{1DACF3F9-F330-4B1D-A917-8B82525721B9}">
      <dgm:prSet phldrT="[Text]"/>
      <dgm:spPr/>
      <dgm:t>
        <a:bodyPr/>
        <a:lstStyle/>
        <a:p>
          <a:r>
            <a:rPr lang="en-US" dirty="0" err="1" smtClean="0"/>
            <a:t>Penulisan</a:t>
          </a:r>
          <a:r>
            <a:rPr lang="en-US" dirty="0" smtClean="0"/>
            <a:t> method yang </a:t>
          </a:r>
          <a:r>
            <a:rPr lang="en-US" dirty="0" err="1" smtClean="0"/>
            <a:t>sama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class yang </a:t>
          </a:r>
          <a:r>
            <a:rPr lang="en-US" dirty="0" err="1" smtClean="0"/>
            <a:t>berbeda</a:t>
          </a:r>
          <a:endParaRPr lang="en-US" dirty="0"/>
        </a:p>
      </dgm:t>
    </dgm:pt>
    <dgm:pt modelId="{C46EF3CE-3301-47B7-8BF8-DDAC557168AF}" type="parTrans" cxnId="{D826057B-A04C-4D06-AEA3-CD2728D67512}">
      <dgm:prSet/>
      <dgm:spPr/>
      <dgm:t>
        <a:bodyPr/>
        <a:lstStyle/>
        <a:p>
          <a:endParaRPr lang="en-US"/>
        </a:p>
      </dgm:t>
    </dgm:pt>
    <dgm:pt modelId="{C1BF1C45-A298-43C1-A1ED-3E588590DB8E}" type="sibTrans" cxnId="{D826057B-A04C-4D06-AEA3-CD2728D67512}">
      <dgm:prSet/>
      <dgm:spPr/>
      <dgm:t>
        <a:bodyPr/>
        <a:lstStyle/>
        <a:p>
          <a:endParaRPr lang="en-US"/>
        </a:p>
      </dgm:t>
    </dgm:pt>
    <dgm:pt modelId="{78BFFD91-DF39-470B-B806-15F7089A62DD}" type="pres">
      <dgm:prSet presAssocID="{D2E156D1-72F6-42EA-8BD4-C49F409E8A5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884B98-F667-4A77-9EEA-6BC9C0F6C37A}" type="pres">
      <dgm:prSet presAssocID="{2B2F2151-00FC-4698-A348-7B6BCF53DD28}" presName="root1" presStyleCnt="0"/>
      <dgm:spPr/>
    </dgm:pt>
    <dgm:pt modelId="{D2A0AAF4-23B2-417C-993D-5DD6CE008E6E}" type="pres">
      <dgm:prSet presAssocID="{2B2F2151-00FC-4698-A348-7B6BCF53DD2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491B64-276E-4C6D-B90D-3AA62AC58794}" type="pres">
      <dgm:prSet presAssocID="{2B2F2151-00FC-4698-A348-7B6BCF53DD28}" presName="level2hierChild" presStyleCnt="0"/>
      <dgm:spPr/>
    </dgm:pt>
    <dgm:pt modelId="{1400992E-0B7A-44DC-857A-AFA5A31580EF}" type="pres">
      <dgm:prSet presAssocID="{4A255C45-2B48-4270-92E6-543E14DCF85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A4E0E3C-70A3-45CA-9DBC-891E4DAA248F}" type="pres">
      <dgm:prSet presAssocID="{4A255C45-2B48-4270-92E6-543E14DCF85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A04544C-596F-4A60-86B2-226444AAB692}" type="pres">
      <dgm:prSet presAssocID="{12A101B2-9FD7-4053-B621-6D4704C243BD}" presName="root2" presStyleCnt="0"/>
      <dgm:spPr/>
    </dgm:pt>
    <dgm:pt modelId="{22B7EA4E-0A23-4833-9766-A2360BE90F4D}" type="pres">
      <dgm:prSet presAssocID="{12A101B2-9FD7-4053-B621-6D4704C243B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C14BE2-8659-4FDD-9D1C-717EB965E2C4}" type="pres">
      <dgm:prSet presAssocID="{12A101B2-9FD7-4053-B621-6D4704C243BD}" presName="level3hierChild" presStyleCnt="0"/>
      <dgm:spPr/>
    </dgm:pt>
    <dgm:pt modelId="{4154BDD9-7553-4CE7-BFE6-317F84BF83DE}" type="pres">
      <dgm:prSet presAssocID="{439823DB-7E56-430A-8EF0-DCE7AFCE4058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D634977F-2176-4C81-B4B6-1D41D21E866C}" type="pres">
      <dgm:prSet presAssocID="{439823DB-7E56-430A-8EF0-DCE7AFCE4058}" presName="connTx" presStyleLbl="parChTrans1D3" presStyleIdx="0" presStyleCnt="2"/>
      <dgm:spPr/>
      <dgm:t>
        <a:bodyPr/>
        <a:lstStyle/>
        <a:p>
          <a:endParaRPr lang="en-US"/>
        </a:p>
      </dgm:t>
    </dgm:pt>
    <dgm:pt modelId="{363CEAD6-4636-4217-8B5C-CEC8AF9F1989}" type="pres">
      <dgm:prSet presAssocID="{37718FF7-168E-48F4-B796-B5D311B62B8E}" presName="root2" presStyleCnt="0"/>
      <dgm:spPr/>
    </dgm:pt>
    <dgm:pt modelId="{05908263-0276-4445-A955-E07261D346CD}" type="pres">
      <dgm:prSet presAssocID="{37718FF7-168E-48F4-B796-B5D311B62B8E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CD1DA6-9507-4F75-AC69-76953203FC6F}" type="pres">
      <dgm:prSet presAssocID="{37718FF7-168E-48F4-B796-B5D311B62B8E}" presName="level3hierChild" presStyleCnt="0"/>
      <dgm:spPr/>
    </dgm:pt>
    <dgm:pt modelId="{35AD153C-98DB-49BA-A184-284EC75F7C27}" type="pres">
      <dgm:prSet presAssocID="{017EBDD7-5977-404A-996D-BD8A090226A7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8A91511-2F17-4EC9-9CE4-8D2C16C3DF88}" type="pres">
      <dgm:prSet presAssocID="{017EBDD7-5977-404A-996D-BD8A090226A7}" presName="connTx" presStyleLbl="parChTrans1D2" presStyleIdx="1" presStyleCnt="2"/>
      <dgm:spPr/>
      <dgm:t>
        <a:bodyPr/>
        <a:lstStyle/>
        <a:p>
          <a:endParaRPr lang="en-US"/>
        </a:p>
      </dgm:t>
    </dgm:pt>
    <dgm:pt modelId="{D5694A80-67EA-4FF3-839F-D27818941890}" type="pres">
      <dgm:prSet presAssocID="{FC8DBE23-0262-41A9-BE74-C6C0AC61DDB9}" presName="root2" presStyleCnt="0"/>
      <dgm:spPr/>
    </dgm:pt>
    <dgm:pt modelId="{192D9189-399C-4A49-91F8-E217625F6D33}" type="pres">
      <dgm:prSet presAssocID="{FC8DBE23-0262-41A9-BE74-C6C0AC61DDB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EF4B7B-A3E8-446F-AA6D-E71AB8053828}" type="pres">
      <dgm:prSet presAssocID="{FC8DBE23-0262-41A9-BE74-C6C0AC61DDB9}" presName="level3hierChild" presStyleCnt="0"/>
      <dgm:spPr/>
    </dgm:pt>
    <dgm:pt modelId="{5996E988-A2AF-4B8E-BE29-42144ECA71B1}" type="pres">
      <dgm:prSet presAssocID="{C46EF3CE-3301-47B7-8BF8-DDAC557168AF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33A8A968-A818-46FA-AFA7-059FC912DF32}" type="pres">
      <dgm:prSet presAssocID="{C46EF3CE-3301-47B7-8BF8-DDAC557168AF}" presName="connTx" presStyleLbl="parChTrans1D3" presStyleIdx="1" presStyleCnt="2"/>
      <dgm:spPr/>
      <dgm:t>
        <a:bodyPr/>
        <a:lstStyle/>
        <a:p>
          <a:endParaRPr lang="en-US"/>
        </a:p>
      </dgm:t>
    </dgm:pt>
    <dgm:pt modelId="{2F8A5D41-94B7-41E7-8BEE-F567FB520CDA}" type="pres">
      <dgm:prSet presAssocID="{1DACF3F9-F330-4B1D-A917-8B82525721B9}" presName="root2" presStyleCnt="0"/>
      <dgm:spPr/>
    </dgm:pt>
    <dgm:pt modelId="{3044B205-D6C7-4AB6-9678-940B95388B4C}" type="pres">
      <dgm:prSet presAssocID="{1DACF3F9-F330-4B1D-A917-8B82525721B9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838E53-5847-4216-83E9-61BBF7B9E594}" type="pres">
      <dgm:prSet presAssocID="{1DACF3F9-F330-4B1D-A917-8B82525721B9}" presName="level3hierChild" presStyleCnt="0"/>
      <dgm:spPr/>
    </dgm:pt>
  </dgm:ptLst>
  <dgm:cxnLst>
    <dgm:cxn modelId="{02285D58-695E-492D-AB5D-BC9C77443C54}" type="presOf" srcId="{12A101B2-9FD7-4053-B621-6D4704C243BD}" destId="{22B7EA4E-0A23-4833-9766-A2360BE90F4D}" srcOrd="0" destOrd="0" presId="urn:microsoft.com/office/officeart/2008/layout/HorizontalMultiLevelHierarchy"/>
    <dgm:cxn modelId="{79D269D7-C374-44BC-8DC5-C4368D36DE6D}" type="presOf" srcId="{439823DB-7E56-430A-8EF0-DCE7AFCE4058}" destId="{D634977F-2176-4C81-B4B6-1D41D21E866C}" srcOrd="1" destOrd="0" presId="urn:microsoft.com/office/officeart/2008/layout/HorizontalMultiLevelHierarchy"/>
    <dgm:cxn modelId="{4033F21E-B5E1-4025-B0E8-6E75A5DA4B16}" type="presOf" srcId="{C46EF3CE-3301-47B7-8BF8-DDAC557168AF}" destId="{5996E988-A2AF-4B8E-BE29-42144ECA71B1}" srcOrd="0" destOrd="0" presId="urn:microsoft.com/office/officeart/2008/layout/HorizontalMultiLevelHierarchy"/>
    <dgm:cxn modelId="{C9A92AA9-F758-4664-9E0E-D9ABD737F28D}" srcId="{12A101B2-9FD7-4053-B621-6D4704C243BD}" destId="{37718FF7-168E-48F4-B796-B5D311B62B8E}" srcOrd="0" destOrd="0" parTransId="{439823DB-7E56-430A-8EF0-DCE7AFCE4058}" sibTransId="{58099630-BE43-42FD-A5C2-88136F55D33F}"/>
    <dgm:cxn modelId="{134A7109-F9E0-4985-B891-685A968B59D0}" type="presOf" srcId="{FC8DBE23-0262-41A9-BE74-C6C0AC61DDB9}" destId="{192D9189-399C-4A49-91F8-E217625F6D33}" srcOrd="0" destOrd="0" presId="urn:microsoft.com/office/officeart/2008/layout/HorizontalMultiLevelHierarchy"/>
    <dgm:cxn modelId="{AAB90077-634A-45D0-A359-B637B7C41117}" type="presOf" srcId="{D2E156D1-72F6-42EA-8BD4-C49F409E8A56}" destId="{78BFFD91-DF39-470B-B806-15F7089A62DD}" srcOrd="0" destOrd="0" presId="urn:microsoft.com/office/officeart/2008/layout/HorizontalMultiLevelHierarchy"/>
    <dgm:cxn modelId="{3820EBF7-A3E0-4D21-BD6C-A6B7086F06C0}" type="presOf" srcId="{C46EF3CE-3301-47B7-8BF8-DDAC557168AF}" destId="{33A8A968-A818-46FA-AFA7-059FC912DF32}" srcOrd="1" destOrd="0" presId="urn:microsoft.com/office/officeart/2008/layout/HorizontalMultiLevelHierarchy"/>
    <dgm:cxn modelId="{3429B7A5-BAE3-4E98-A239-7D9DC348D241}" type="presOf" srcId="{017EBDD7-5977-404A-996D-BD8A090226A7}" destId="{68A91511-2F17-4EC9-9CE4-8D2C16C3DF88}" srcOrd="1" destOrd="0" presId="urn:microsoft.com/office/officeart/2008/layout/HorizontalMultiLevelHierarchy"/>
    <dgm:cxn modelId="{4D408CBC-75C8-4062-8A5C-00A47CE47170}" type="presOf" srcId="{017EBDD7-5977-404A-996D-BD8A090226A7}" destId="{35AD153C-98DB-49BA-A184-284EC75F7C27}" srcOrd="0" destOrd="0" presId="urn:microsoft.com/office/officeart/2008/layout/HorizontalMultiLevelHierarchy"/>
    <dgm:cxn modelId="{59F43554-F97D-4804-9354-9237F63742CF}" type="presOf" srcId="{439823DB-7E56-430A-8EF0-DCE7AFCE4058}" destId="{4154BDD9-7553-4CE7-BFE6-317F84BF83DE}" srcOrd="0" destOrd="0" presId="urn:microsoft.com/office/officeart/2008/layout/HorizontalMultiLevelHierarchy"/>
    <dgm:cxn modelId="{98E5F85D-3EFE-443B-B779-1B8CED0B3694}" type="presOf" srcId="{2B2F2151-00FC-4698-A348-7B6BCF53DD28}" destId="{D2A0AAF4-23B2-417C-993D-5DD6CE008E6E}" srcOrd="0" destOrd="0" presId="urn:microsoft.com/office/officeart/2008/layout/HorizontalMultiLevelHierarchy"/>
    <dgm:cxn modelId="{5AAED93B-63E2-40C6-8496-C8D88325CBA4}" srcId="{2B2F2151-00FC-4698-A348-7B6BCF53DD28}" destId="{12A101B2-9FD7-4053-B621-6D4704C243BD}" srcOrd="0" destOrd="0" parTransId="{4A255C45-2B48-4270-92E6-543E14DCF85B}" sibTransId="{9FB03BB8-AF9F-4798-929C-D157C41866CA}"/>
    <dgm:cxn modelId="{C69BE752-CC02-4136-8687-126D9825B65D}" type="presOf" srcId="{4A255C45-2B48-4270-92E6-543E14DCF85B}" destId="{1400992E-0B7A-44DC-857A-AFA5A31580EF}" srcOrd="0" destOrd="0" presId="urn:microsoft.com/office/officeart/2008/layout/HorizontalMultiLevelHierarchy"/>
    <dgm:cxn modelId="{D3FDF278-C5F9-44F7-A44F-3971490F1B66}" type="presOf" srcId="{37718FF7-168E-48F4-B796-B5D311B62B8E}" destId="{05908263-0276-4445-A955-E07261D346CD}" srcOrd="0" destOrd="0" presId="urn:microsoft.com/office/officeart/2008/layout/HorizontalMultiLevelHierarchy"/>
    <dgm:cxn modelId="{C45B1145-55DF-486A-998C-CE8F5919074C}" type="presOf" srcId="{1DACF3F9-F330-4B1D-A917-8B82525721B9}" destId="{3044B205-D6C7-4AB6-9678-940B95388B4C}" srcOrd="0" destOrd="0" presId="urn:microsoft.com/office/officeart/2008/layout/HorizontalMultiLevelHierarchy"/>
    <dgm:cxn modelId="{E8B888E0-7608-4E76-B931-DE4FCA5FDBA0}" srcId="{D2E156D1-72F6-42EA-8BD4-C49F409E8A56}" destId="{2B2F2151-00FC-4698-A348-7B6BCF53DD28}" srcOrd="0" destOrd="0" parTransId="{E93DF54C-C318-4E97-A8B0-614BDD4CF528}" sibTransId="{A9EAC045-65ED-4332-B259-0D2F0715CD4F}"/>
    <dgm:cxn modelId="{6C6EF837-56E7-4A1D-ACCE-A2BABC67A265}" type="presOf" srcId="{4A255C45-2B48-4270-92E6-543E14DCF85B}" destId="{5A4E0E3C-70A3-45CA-9DBC-891E4DAA248F}" srcOrd="1" destOrd="0" presId="urn:microsoft.com/office/officeart/2008/layout/HorizontalMultiLevelHierarchy"/>
    <dgm:cxn modelId="{22861BAD-C0D0-472B-8916-529CF889E108}" srcId="{2B2F2151-00FC-4698-A348-7B6BCF53DD28}" destId="{FC8DBE23-0262-41A9-BE74-C6C0AC61DDB9}" srcOrd="1" destOrd="0" parTransId="{017EBDD7-5977-404A-996D-BD8A090226A7}" sibTransId="{AF92692D-98E0-437D-A877-E69C5EC932DA}"/>
    <dgm:cxn modelId="{D826057B-A04C-4D06-AEA3-CD2728D67512}" srcId="{FC8DBE23-0262-41A9-BE74-C6C0AC61DDB9}" destId="{1DACF3F9-F330-4B1D-A917-8B82525721B9}" srcOrd="0" destOrd="0" parTransId="{C46EF3CE-3301-47B7-8BF8-DDAC557168AF}" sibTransId="{C1BF1C45-A298-43C1-A1ED-3E588590DB8E}"/>
    <dgm:cxn modelId="{2D685671-1239-41AB-B092-1087E503BA23}" type="presParOf" srcId="{78BFFD91-DF39-470B-B806-15F7089A62DD}" destId="{08884B98-F667-4A77-9EEA-6BC9C0F6C37A}" srcOrd="0" destOrd="0" presId="urn:microsoft.com/office/officeart/2008/layout/HorizontalMultiLevelHierarchy"/>
    <dgm:cxn modelId="{D429CDEF-EC91-46FF-90E5-253CE086ADDB}" type="presParOf" srcId="{08884B98-F667-4A77-9EEA-6BC9C0F6C37A}" destId="{D2A0AAF4-23B2-417C-993D-5DD6CE008E6E}" srcOrd="0" destOrd="0" presId="urn:microsoft.com/office/officeart/2008/layout/HorizontalMultiLevelHierarchy"/>
    <dgm:cxn modelId="{C5FAB706-DA03-4020-A9D2-8EFC0576F2B0}" type="presParOf" srcId="{08884B98-F667-4A77-9EEA-6BC9C0F6C37A}" destId="{1D491B64-276E-4C6D-B90D-3AA62AC58794}" srcOrd="1" destOrd="0" presId="urn:microsoft.com/office/officeart/2008/layout/HorizontalMultiLevelHierarchy"/>
    <dgm:cxn modelId="{C1D2AAA9-6F9D-4CB7-9E46-39D63D1A9CDC}" type="presParOf" srcId="{1D491B64-276E-4C6D-B90D-3AA62AC58794}" destId="{1400992E-0B7A-44DC-857A-AFA5A31580EF}" srcOrd="0" destOrd="0" presId="urn:microsoft.com/office/officeart/2008/layout/HorizontalMultiLevelHierarchy"/>
    <dgm:cxn modelId="{CADC44D8-6EAB-44DE-8364-B4FB7FC19B18}" type="presParOf" srcId="{1400992E-0B7A-44DC-857A-AFA5A31580EF}" destId="{5A4E0E3C-70A3-45CA-9DBC-891E4DAA248F}" srcOrd="0" destOrd="0" presId="urn:microsoft.com/office/officeart/2008/layout/HorizontalMultiLevelHierarchy"/>
    <dgm:cxn modelId="{81779D8B-B3C8-44C2-A0DC-E01736100845}" type="presParOf" srcId="{1D491B64-276E-4C6D-B90D-3AA62AC58794}" destId="{DA04544C-596F-4A60-86B2-226444AAB692}" srcOrd="1" destOrd="0" presId="urn:microsoft.com/office/officeart/2008/layout/HorizontalMultiLevelHierarchy"/>
    <dgm:cxn modelId="{D96FA6F2-A601-4600-83EE-B80BA3C7460F}" type="presParOf" srcId="{DA04544C-596F-4A60-86B2-226444AAB692}" destId="{22B7EA4E-0A23-4833-9766-A2360BE90F4D}" srcOrd="0" destOrd="0" presId="urn:microsoft.com/office/officeart/2008/layout/HorizontalMultiLevelHierarchy"/>
    <dgm:cxn modelId="{7023B377-B6B0-4969-B371-27B00E2B81C3}" type="presParOf" srcId="{DA04544C-596F-4A60-86B2-226444AAB692}" destId="{A8C14BE2-8659-4FDD-9D1C-717EB965E2C4}" srcOrd="1" destOrd="0" presId="urn:microsoft.com/office/officeart/2008/layout/HorizontalMultiLevelHierarchy"/>
    <dgm:cxn modelId="{4401F356-C10B-4281-ADA3-FC863BA54BD5}" type="presParOf" srcId="{A8C14BE2-8659-4FDD-9D1C-717EB965E2C4}" destId="{4154BDD9-7553-4CE7-BFE6-317F84BF83DE}" srcOrd="0" destOrd="0" presId="urn:microsoft.com/office/officeart/2008/layout/HorizontalMultiLevelHierarchy"/>
    <dgm:cxn modelId="{9F398921-422B-41B7-848A-EA03FB35DCAE}" type="presParOf" srcId="{4154BDD9-7553-4CE7-BFE6-317F84BF83DE}" destId="{D634977F-2176-4C81-B4B6-1D41D21E866C}" srcOrd="0" destOrd="0" presId="urn:microsoft.com/office/officeart/2008/layout/HorizontalMultiLevelHierarchy"/>
    <dgm:cxn modelId="{A2425742-BE3E-4AF0-89FD-2BD34F139DD2}" type="presParOf" srcId="{A8C14BE2-8659-4FDD-9D1C-717EB965E2C4}" destId="{363CEAD6-4636-4217-8B5C-CEC8AF9F1989}" srcOrd="1" destOrd="0" presId="urn:microsoft.com/office/officeart/2008/layout/HorizontalMultiLevelHierarchy"/>
    <dgm:cxn modelId="{1EAAC5E2-AF1C-4DC9-998F-A8AC63AE0A07}" type="presParOf" srcId="{363CEAD6-4636-4217-8B5C-CEC8AF9F1989}" destId="{05908263-0276-4445-A955-E07261D346CD}" srcOrd="0" destOrd="0" presId="urn:microsoft.com/office/officeart/2008/layout/HorizontalMultiLevelHierarchy"/>
    <dgm:cxn modelId="{2957AA5E-3DF6-47EC-8B53-B28DF8B13566}" type="presParOf" srcId="{363CEAD6-4636-4217-8B5C-CEC8AF9F1989}" destId="{DECD1DA6-9507-4F75-AC69-76953203FC6F}" srcOrd="1" destOrd="0" presId="urn:microsoft.com/office/officeart/2008/layout/HorizontalMultiLevelHierarchy"/>
    <dgm:cxn modelId="{75A43CD5-FCB2-4691-8DC8-E550966FA94D}" type="presParOf" srcId="{1D491B64-276E-4C6D-B90D-3AA62AC58794}" destId="{35AD153C-98DB-49BA-A184-284EC75F7C27}" srcOrd="2" destOrd="0" presId="urn:microsoft.com/office/officeart/2008/layout/HorizontalMultiLevelHierarchy"/>
    <dgm:cxn modelId="{C0DC0676-5BC3-4899-85A4-C3B0BA97B23D}" type="presParOf" srcId="{35AD153C-98DB-49BA-A184-284EC75F7C27}" destId="{68A91511-2F17-4EC9-9CE4-8D2C16C3DF88}" srcOrd="0" destOrd="0" presId="urn:microsoft.com/office/officeart/2008/layout/HorizontalMultiLevelHierarchy"/>
    <dgm:cxn modelId="{1BB6DEC0-DB28-49A7-825D-B3E30F994DE0}" type="presParOf" srcId="{1D491B64-276E-4C6D-B90D-3AA62AC58794}" destId="{D5694A80-67EA-4FF3-839F-D27818941890}" srcOrd="3" destOrd="0" presId="urn:microsoft.com/office/officeart/2008/layout/HorizontalMultiLevelHierarchy"/>
    <dgm:cxn modelId="{A2E55FA6-9213-4FC2-9915-EBE4C8EB61D1}" type="presParOf" srcId="{D5694A80-67EA-4FF3-839F-D27818941890}" destId="{192D9189-399C-4A49-91F8-E217625F6D33}" srcOrd="0" destOrd="0" presId="urn:microsoft.com/office/officeart/2008/layout/HorizontalMultiLevelHierarchy"/>
    <dgm:cxn modelId="{3D862441-7EE4-4506-9A0F-2F271F59F3F1}" type="presParOf" srcId="{D5694A80-67EA-4FF3-839F-D27818941890}" destId="{C5EF4B7B-A3E8-446F-AA6D-E71AB8053828}" srcOrd="1" destOrd="0" presId="urn:microsoft.com/office/officeart/2008/layout/HorizontalMultiLevelHierarchy"/>
    <dgm:cxn modelId="{CF0B5F58-41B0-4AB7-B7FB-765091D5AE3C}" type="presParOf" srcId="{C5EF4B7B-A3E8-446F-AA6D-E71AB8053828}" destId="{5996E988-A2AF-4B8E-BE29-42144ECA71B1}" srcOrd="0" destOrd="0" presId="urn:microsoft.com/office/officeart/2008/layout/HorizontalMultiLevelHierarchy"/>
    <dgm:cxn modelId="{776BE94A-22FF-47F6-B24C-34A890347832}" type="presParOf" srcId="{5996E988-A2AF-4B8E-BE29-42144ECA71B1}" destId="{33A8A968-A818-46FA-AFA7-059FC912DF32}" srcOrd="0" destOrd="0" presId="urn:microsoft.com/office/officeart/2008/layout/HorizontalMultiLevelHierarchy"/>
    <dgm:cxn modelId="{53D7E5AF-5981-40A2-BDCA-D2F083D56E4C}" type="presParOf" srcId="{C5EF4B7B-A3E8-446F-AA6D-E71AB8053828}" destId="{2F8A5D41-94B7-41E7-8BEE-F567FB520CDA}" srcOrd="1" destOrd="0" presId="urn:microsoft.com/office/officeart/2008/layout/HorizontalMultiLevelHierarchy"/>
    <dgm:cxn modelId="{CE7D98CA-7016-4425-A767-62E2CDB8DFF4}" type="presParOf" srcId="{2F8A5D41-94B7-41E7-8BEE-F567FB520CDA}" destId="{3044B205-D6C7-4AB6-9678-940B95388B4C}" srcOrd="0" destOrd="0" presId="urn:microsoft.com/office/officeart/2008/layout/HorizontalMultiLevelHierarchy"/>
    <dgm:cxn modelId="{E2DF10FD-3F09-421A-BD9B-F7B748D6A9B3}" type="presParOf" srcId="{2F8A5D41-94B7-41E7-8BEE-F567FB520CDA}" destId="{9E838E53-5847-4216-83E9-61BBF7B9E59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C4730A-7A40-44C0-9EA1-E3503AB4C982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3B7E6F-461B-4A76-A851-EDEA3F60906E}">
      <dgm:prSet phldrT="[Text]"/>
      <dgm:spPr/>
      <dgm:t>
        <a:bodyPr/>
        <a:lstStyle/>
        <a:p>
          <a:r>
            <a:rPr lang="id-ID" dirty="0" smtClean="0"/>
            <a:t>extends</a:t>
          </a:r>
          <a:endParaRPr lang="en-US" dirty="0"/>
        </a:p>
      </dgm:t>
    </dgm:pt>
    <dgm:pt modelId="{EDC11092-0DCB-411A-BF0D-7F02A5EE45F8}" type="parTrans" cxnId="{B2CC3865-B499-4EA0-9194-866724DB89C3}">
      <dgm:prSet/>
      <dgm:spPr/>
      <dgm:t>
        <a:bodyPr/>
        <a:lstStyle/>
        <a:p>
          <a:endParaRPr lang="en-US"/>
        </a:p>
      </dgm:t>
    </dgm:pt>
    <dgm:pt modelId="{AED27F10-F962-49EB-93A7-136538F5DE35}" type="sibTrans" cxnId="{B2CC3865-B499-4EA0-9194-866724DB89C3}">
      <dgm:prSet/>
      <dgm:spPr/>
      <dgm:t>
        <a:bodyPr/>
        <a:lstStyle/>
        <a:p>
          <a:endParaRPr lang="en-US"/>
        </a:p>
      </dgm:t>
    </dgm:pt>
    <dgm:pt modelId="{03970D9A-3766-49E7-A367-0E3D8EEBA747}">
      <dgm:prSet/>
      <dgm:spPr/>
      <dgm:t>
        <a:bodyPr/>
        <a:lstStyle/>
        <a:p>
          <a:r>
            <a:rPr lang="id-ID" smtClean="0"/>
            <a:t>@Override</a:t>
          </a:r>
          <a:endParaRPr lang="id-ID" dirty="0" smtClean="0"/>
        </a:p>
      </dgm:t>
    </dgm:pt>
    <dgm:pt modelId="{706ABD48-D53A-4358-8F13-87F34CDB8F07}" type="parTrans" cxnId="{3FD738A8-BFBB-4E28-945E-BE1110BF5458}">
      <dgm:prSet/>
      <dgm:spPr/>
      <dgm:t>
        <a:bodyPr/>
        <a:lstStyle/>
        <a:p>
          <a:endParaRPr lang="en-US"/>
        </a:p>
      </dgm:t>
    </dgm:pt>
    <dgm:pt modelId="{FCDA6231-C0E0-4779-891A-CC191864ED57}" type="sibTrans" cxnId="{3FD738A8-BFBB-4E28-945E-BE1110BF5458}">
      <dgm:prSet/>
      <dgm:spPr/>
      <dgm:t>
        <a:bodyPr/>
        <a:lstStyle/>
        <a:p>
          <a:endParaRPr lang="en-US"/>
        </a:p>
      </dgm:t>
    </dgm:pt>
    <dgm:pt modelId="{B4C8FAD0-80F5-46E8-A8BF-03192A3D9EF1}" type="pres">
      <dgm:prSet presAssocID="{EBC4730A-7A40-44C0-9EA1-E3503AB4C98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6DFC61-4B26-4A38-AF83-11491C3163CA}" type="pres">
      <dgm:prSet presAssocID="{DF3B7E6F-461B-4A76-A851-EDEA3F60906E}" presName="parentLin" presStyleCnt="0"/>
      <dgm:spPr/>
    </dgm:pt>
    <dgm:pt modelId="{84E607B3-AFA7-4115-A9CE-3D4A3FCF1020}" type="pres">
      <dgm:prSet presAssocID="{DF3B7E6F-461B-4A76-A851-EDEA3F60906E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7CE5ADE-3B46-4062-929B-1A53080337B9}" type="pres">
      <dgm:prSet presAssocID="{DF3B7E6F-461B-4A76-A851-EDEA3F60906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5D3832-8024-44F4-AE39-4CFAD27704AA}" type="pres">
      <dgm:prSet presAssocID="{DF3B7E6F-461B-4A76-A851-EDEA3F60906E}" presName="negativeSpace" presStyleCnt="0"/>
      <dgm:spPr/>
    </dgm:pt>
    <dgm:pt modelId="{FA21927D-3576-4677-B329-DC1144371F7D}" type="pres">
      <dgm:prSet presAssocID="{DF3B7E6F-461B-4A76-A851-EDEA3F60906E}" presName="childText" presStyleLbl="conFgAcc1" presStyleIdx="0" presStyleCnt="2">
        <dgm:presLayoutVars>
          <dgm:bulletEnabled val="1"/>
        </dgm:presLayoutVars>
      </dgm:prSet>
      <dgm:spPr/>
    </dgm:pt>
    <dgm:pt modelId="{398EC4AC-8FC3-4FBF-9E5A-8F3DEF375B56}" type="pres">
      <dgm:prSet presAssocID="{AED27F10-F962-49EB-93A7-136538F5DE35}" presName="spaceBetweenRectangles" presStyleCnt="0"/>
      <dgm:spPr/>
    </dgm:pt>
    <dgm:pt modelId="{EF404DE9-6629-4FB9-8F2E-9DFD175D39E5}" type="pres">
      <dgm:prSet presAssocID="{03970D9A-3766-49E7-A367-0E3D8EEBA747}" presName="parentLin" presStyleCnt="0"/>
      <dgm:spPr/>
    </dgm:pt>
    <dgm:pt modelId="{3443A74E-49EA-4074-8D06-0951F8BC6951}" type="pres">
      <dgm:prSet presAssocID="{03970D9A-3766-49E7-A367-0E3D8EEBA74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8113E25-C7E0-4D9B-A18F-5D6179EFB984}" type="pres">
      <dgm:prSet presAssocID="{03970D9A-3766-49E7-A367-0E3D8EEBA74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FD5F0D-2681-479C-AC6D-3EF8723C6AC3}" type="pres">
      <dgm:prSet presAssocID="{03970D9A-3766-49E7-A367-0E3D8EEBA747}" presName="negativeSpace" presStyleCnt="0"/>
      <dgm:spPr/>
    </dgm:pt>
    <dgm:pt modelId="{90A18319-BE3E-4C24-BDEB-DBAF3B6155C0}" type="pres">
      <dgm:prSet presAssocID="{03970D9A-3766-49E7-A367-0E3D8EEBA74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2DE5F0A-55EC-40EF-9BCA-75294F36524A}" type="presOf" srcId="{EBC4730A-7A40-44C0-9EA1-E3503AB4C982}" destId="{B4C8FAD0-80F5-46E8-A8BF-03192A3D9EF1}" srcOrd="0" destOrd="0" presId="urn:microsoft.com/office/officeart/2005/8/layout/list1"/>
    <dgm:cxn modelId="{F51680F9-20A0-4CBC-B50B-AEA4EA26AE2B}" type="presOf" srcId="{03970D9A-3766-49E7-A367-0E3D8EEBA747}" destId="{3443A74E-49EA-4074-8D06-0951F8BC6951}" srcOrd="0" destOrd="0" presId="urn:microsoft.com/office/officeart/2005/8/layout/list1"/>
    <dgm:cxn modelId="{9DD81AC7-03CA-406E-98B1-8FF787B374E8}" type="presOf" srcId="{03970D9A-3766-49E7-A367-0E3D8EEBA747}" destId="{98113E25-C7E0-4D9B-A18F-5D6179EFB984}" srcOrd="1" destOrd="0" presId="urn:microsoft.com/office/officeart/2005/8/layout/list1"/>
    <dgm:cxn modelId="{3FD738A8-BFBB-4E28-945E-BE1110BF5458}" srcId="{EBC4730A-7A40-44C0-9EA1-E3503AB4C982}" destId="{03970D9A-3766-49E7-A367-0E3D8EEBA747}" srcOrd="1" destOrd="0" parTransId="{706ABD48-D53A-4358-8F13-87F34CDB8F07}" sibTransId="{FCDA6231-C0E0-4779-891A-CC191864ED57}"/>
    <dgm:cxn modelId="{B2CC3865-B499-4EA0-9194-866724DB89C3}" srcId="{EBC4730A-7A40-44C0-9EA1-E3503AB4C982}" destId="{DF3B7E6F-461B-4A76-A851-EDEA3F60906E}" srcOrd="0" destOrd="0" parTransId="{EDC11092-0DCB-411A-BF0D-7F02A5EE45F8}" sibTransId="{AED27F10-F962-49EB-93A7-136538F5DE35}"/>
    <dgm:cxn modelId="{AA63BA74-A7D2-42E2-9A7C-24A6710CA5F5}" type="presOf" srcId="{DF3B7E6F-461B-4A76-A851-EDEA3F60906E}" destId="{84E607B3-AFA7-4115-A9CE-3D4A3FCF1020}" srcOrd="0" destOrd="0" presId="urn:microsoft.com/office/officeart/2005/8/layout/list1"/>
    <dgm:cxn modelId="{67398E89-452C-4E4E-8CA2-DFDD7A8D35CE}" type="presOf" srcId="{DF3B7E6F-461B-4A76-A851-EDEA3F60906E}" destId="{C7CE5ADE-3B46-4062-929B-1A53080337B9}" srcOrd="1" destOrd="0" presId="urn:microsoft.com/office/officeart/2005/8/layout/list1"/>
    <dgm:cxn modelId="{4F5F580C-4C75-4EB6-9004-AA09261DA095}" type="presParOf" srcId="{B4C8FAD0-80F5-46E8-A8BF-03192A3D9EF1}" destId="{526DFC61-4B26-4A38-AF83-11491C3163CA}" srcOrd="0" destOrd="0" presId="urn:microsoft.com/office/officeart/2005/8/layout/list1"/>
    <dgm:cxn modelId="{9E01FE58-87AC-41E6-A53D-773C171C587C}" type="presParOf" srcId="{526DFC61-4B26-4A38-AF83-11491C3163CA}" destId="{84E607B3-AFA7-4115-A9CE-3D4A3FCF1020}" srcOrd="0" destOrd="0" presId="urn:microsoft.com/office/officeart/2005/8/layout/list1"/>
    <dgm:cxn modelId="{D551D81E-77E0-476E-807E-D7322728DE88}" type="presParOf" srcId="{526DFC61-4B26-4A38-AF83-11491C3163CA}" destId="{C7CE5ADE-3B46-4062-929B-1A53080337B9}" srcOrd="1" destOrd="0" presId="urn:microsoft.com/office/officeart/2005/8/layout/list1"/>
    <dgm:cxn modelId="{F99AB1C5-8887-416C-B73C-189F63944247}" type="presParOf" srcId="{B4C8FAD0-80F5-46E8-A8BF-03192A3D9EF1}" destId="{F15D3832-8024-44F4-AE39-4CFAD27704AA}" srcOrd="1" destOrd="0" presId="urn:microsoft.com/office/officeart/2005/8/layout/list1"/>
    <dgm:cxn modelId="{F7DF6E61-88F5-4CA4-85A4-F9CDA4D15453}" type="presParOf" srcId="{B4C8FAD0-80F5-46E8-A8BF-03192A3D9EF1}" destId="{FA21927D-3576-4677-B329-DC1144371F7D}" srcOrd="2" destOrd="0" presId="urn:microsoft.com/office/officeart/2005/8/layout/list1"/>
    <dgm:cxn modelId="{74656B55-015E-4EBF-BE0A-CDE1EAE8BAD7}" type="presParOf" srcId="{B4C8FAD0-80F5-46E8-A8BF-03192A3D9EF1}" destId="{398EC4AC-8FC3-4FBF-9E5A-8F3DEF375B56}" srcOrd="3" destOrd="0" presId="urn:microsoft.com/office/officeart/2005/8/layout/list1"/>
    <dgm:cxn modelId="{F1F8A4AC-5955-4A2E-9514-D3D07BA5DB01}" type="presParOf" srcId="{B4C8FAD0-80F5-46E8-A8BF-03192A3D9EF1}" destId="{EF404DE9-6629-4FB9-8F2E-9DFD175D39E5}" srcOrd="4" destOrd="0" presId="urn:microsoft.com/office/officeart/2005/8/layout/list1"/>
    <dgm:cxn modelId="{29E14FF7-0C81-410D-945A-893A7A47B39D}" type="presParOf" srcId="{EF404DE9-6629-4FB9-8F2E-9DFD175D39E5}" destId="{3443A74E-49EA-4074-8D06-0951F8BC6951}" srcOrd="0" destOrd="0" presId="urn:microsoft.com/office/officeart/2005/8/layout/list1"/>
    <dgm:cxn modelId="{AEB42EB9-A603-4E9C-95E6-C7A4C32A6813}" type="presParOf" srcId="{EF404DE9-6629-4FB9-8F2E-9DFD175D39E5}" destId="{98113E25-C7E0-4D9B-A18F-5D6179EFB984}" srcOrd="1" destOrd="0" presId="urn:microsoft.com/office/officeart/2005/8/layout/list1"/>
    <dgm:cxn modelId="{FB2EF51A-F192-4D11-AAED-10C06239509F}" type="presParOf" srcId="{B4C8FAD0-80F5-46E8-A8BF-03192A3D9EF1}" destId="{42FD5F0D-2681-479C-AC6D-3EF8723C6AC3}" srcOrd="5" destOrd="0" presId="urn:microsoft.com/office/officeart/2005/8/layout/list1"/>
    <dgm:cxn modelId="{B93EC356-5714-4A64-A187-B43818AE42A8}" type="presParOf" srcId="{B4C8FAD0-80F5-46E8-A8BF-03192A3D9EF1}" destId="{90A18319-BE3E-4C24-BDEB-DBAF3B6155C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96E988-A2AF-4B8E-BE29-42144ECA71B1}">
      <dsp:nvSpPr>
        <dsp:cNvPr id="0" name=""/>
        <dsp:cNvSpPr/>
      </dsp:nvSpPr>
      <dsp:spPr>
        <a:xfrm>
          <a:off x="4517691" y="1999357"/>
          <a:ext cx="4119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957" y="4572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13371" y="2034778"/>
        <a:ext cx="20597" cy="20597"/>
      </dsp:txXfrm>
    </dsp:sp>
    <dsp:sp modelId="{35AD153C-98DB-49BA-A184-284EC75F7C27}">
      <dsp:nvSpPr>
        <dsp:cNvPr id="0" name=""/>
        <dsp:cNvSpPr/>
      </dsp:nvSpPr>
      <dsp:spPr>
        <a:xfrm>
          <a:off x="2045949" y="1652587"/>
          <a:ext cx="411957" cy="392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5978" y="0"/>
              </a:lnTo>
              <a:lnTo>
                <a:pt x="205978" y="392489"/>
              </a:lnTo>
              <a:lnTo>
                <a:pt x="411957" y="392489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703" y="1834607"/>
        <a:ext cx="28449" cy="28449"/>
      </dsp:txXfrm>
    </dsp:sp>
    <dsp:sp modelId="{4154BDD9-7553-4CE7-BFE6-317F84BF83DE}">
      <dsp:nvSpPr>
        <dsp:cNvPr id="0" name=""/>
        <dsp:cNvSpPr/>
      </dsp:nvSpPr>
      <dsp:spPr>
        <a:xfrm>
          <a:off x="4517691" y="1214377"/>
          <a:ext cx="4119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957" y="4572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13371" y="1249799"/>
        <a:ext cx="20597" cy="20597"/>
      </dsp:txXfrm>
    </dsp:sp>
    <dsp:sp modelId="{1400992E-0B7A-44DC-857A-AFA5A31580EF}">
      <dsp:nvSpPr>
        <dsp:cNvPr id="0" name=""/>
        <dsp:cNvSpPr/>
      </dsp:nvSpPr>
      <dsp:spPr>
        <a:xfrm>
          <a:off x="2045949" y="1260097"/>
          <a:ext cx="411957" cy="392489"/>
        </a:xfrm>
        <a:custGeom>
          <a:avLst/>
          <a:gdLst/>
          <a:ahLst/>
          <a:cxnLst/>
          <a:rect l="0" t="0" r="0" b="0"/>
          <a:pathLst>
            <a:path>
              <a:moveTo>
                <a:pt x="0" y="392489"/>
              </a:moveTo>
              <a:lnTo>
                <a:pt x="205978" y="392489"/>
              </a:lnTo>
              <a:lnTo>
                <a:pt x="205978" y="0"/>
              </a:lnTo>
              <a:lnTo>
                <a:pt x="411957" y="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703" y="1442117"/>
        <a:ext cx="28449" cy="28449"/>
      </dsp:txXfrm>
    </dsp:sp>
    <dsp:sp modelId="{D2A0AAF4-23B2-417C-993D-5DD6CE008E6E}">
      <dsp:nvSpPr>
        <dsp:cNvPr id="0" name=""/>
        <dsp:cNvSpPr/>
      </dsp:nvSpPr>
      <dsp:spPr>
        <a:xfrm rot="16200000">
          <a:off x="79370" y="1338595"/>
          <a:ext cx="3305175" cy="6279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err="1" smtClean="0"/>
            <a:t>Polimorfisme</a:t>
          </a:r>
          <a:endParaRPr lang="en-US" sz="4300" kern="1200" dirty="0"/>
        </a:p>
      </dsp:txBody>
      <dsp:txXfrm>
        <a:off x="79370" y="1338595"/>
        <a:ext cx="3305175" cy="627983"/>
      </dsp:txXfrm>
    </dsp:sp>
    <dsp:sp modelId="{22B7EA4E-0A23-4833-9766-A2360BE90F4D}">
      <dsp:nvSpPr>
        <dsp:cNvPr id="0" name=""/>
        <dsp:cNvSpPr/>
      </dsp:nvSpPr>
      <dsp:spPr>
        <a:xfrm>
          <a:off x="2457906" y="946106"/>
          <a:ext cx="2059785" cy="6279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Overloading</a:t>
          </a:r>
          <a:endParaRPr lang="en-US" sz="1500" kern="1200" dirty="0"/>
        </a:p>
      </dsp:txBody>
      <dsp:txXfrm>
        <a:off x="2457906" y="946106"/>
        <a:ext cx="2059785" cy="627983"/>
      </dsp:txXfrm>
    </dsp:sp>
    <dsp:sp modelId="{05908263-0276-4445-A955-E07261D346CD}">
      <dsp:nvSpPr>
        <dsp:cNvPr id="0" name=""/>
        <dsp:cNvSpPr/>
      </dsp:nvSpPr>
      <dsp:spPr>
        <a:xfrm>
          <a:off x="4929648" y="946106"/>
          <a:ext cx="2059785" cy="6279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Penulisan</a:t>
          </a:r>
          <a:r>
            <a:rPr lang="en-US" sz="1500" kern="1200" dirty="0" smtClean="0"/>
            <a:t> method yang </a:t>
          </a:r>
          <a:r>
            <a:rPr lang="en-US" sz="1500" kern="1200" dirty="0" err="1" smtClean="0"/>
            <a:t>sama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pada</a:t>
          </a:r>
          <a:r>
            <a:rPr lang="en-US" sz="1500" kern="1200" dirty="0" smtClean="0"/>
            <a:t> class yang </a:t>
          </a:r>
          <a:r>
            <a:rPr lang="en-US" sz="1500" kern="1200" dirty="0" err="1" smtClean="0"/>
            <a:t>sama</a:t>
          </a:r>
          <a:endParaRPr lang="en-US" sz="1500" kern="1200" dirty="0"/>
        </a:p>
      </dsp:txBody>
      <dsp:txXfrm>
        <a:off x="4929648" y="946106"/>
        <a:ext cx="2059785" cy="627983"/>
      </dsp:txXfrm>
    </dsp:sp>
    <dsp:sp modelId="{192D9189-399C-4A49-91F8-E217625F6D33}">
      <dsp:nvSpPr>
        <dsp:cNvPr id="0" name=""/>
        <dsp:cNvSpPr/>
      </dsp:nvSpPr>
      <dsp:spPr>
        <a:xfrm>
          <a:off x="2457906" y="1731085"/>
          <a:ext cx="2059785" cy="6279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Overriding</a:t>
          </a:r>
          <a:endParaRPr lang="en-US" sz="1500" kern="1200" dirty="0"/>
        </a:p>
      </dsp:txBody>
      <dsp:txXfrm>
        <a:off x="2457906" y="1731085"/>
        <a:ext cx="2059785" cy="627983"/>
      </dsp:txXfrm>
    </dsp:sp>
    <dsp:sp modelId="{3044B205-D6C7-4AB6-9678-940B95388B4C}">
      <dsp:nvSpPr>
        <dsp:cNvPr id="0" name=""/>
        <dsp:cNvSpPr/>
      </dsp:nvSpPr>
      <dsp:spPr>
        <a:xfrm>
          <a:off x="4929648" y="1731085"/>
          <a:ext cx="2059785" cy="6279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Penulisan</a:t>
          </a:r>
          <a:r>
            <a:rPr lang="en-US" sz="1500" kern="1200" dirty="0" smtClean="0"/>
            <a:t> method yang </a:t>
          </a:r>
          <a:r>
            <a:rPr lang="en-US" sz="1500" kern="1200" dirty="0" err="1" smtClean="0"/>
            <a:t>sama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pada</a:t>
          </a:r>
          <a:r>
            <a:rPr lang="en-US" sz="1500" kern="1200" dirty="0" smtClean="0"/>
            <a:t> class yang </a:t>
          </a:r>
          <a:r>
            <a:rPr lang="en-US" sz="1500" kern="1200" dirty="0" err="1" smtClean="0"/>
            <a:t>berbeda</a:t>
          </a:r>
          <a:endParaRPr lang="en-US" sz="1500" kern="1200" dirty="0"/>
        </a:p>
      </dsp:txBody>
      <dsp:txXfrm>
        <a:off x="4929648" y="1731085"/>
        <a:ext cx="2059785" cy="6279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1927D-3576-4677-B329-DC1144371F7D}">
      <dsp:nvSpPr>
        <dsp:cNvPr id="0" name=""/>
        <dsp:cNvSpPr/>
      </dsp:nvSpPr>
      <dsp:spPr>
        <a:xfrm>
          <a:off x="0" y="592387"/>
          <a:ext cx="84074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CE5ADE-3B46-4062-929B-1A53080337B9}">
      <dsp:nvSpPr>
        <dsp:cNvPr id="0" name=""/>
        <dsp:cNvSpPr/>
      </dsp:nvSpPr>
      <dsp:spPr>
        <a:xfrm>
          <a:off x="420370" y="31507"/>
          <a:ext cx="5885180" cy="1121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800" kern="1200" dirty="0" smtClean="0"/>
            <a:t>extends</a:t>
          </a:r>
          <a:endParaRPr lang="en-US" sz="3800" kern="1200" dirty="0"/>
        </a:p>
      </dsp:txBody>
      <dsp:txXfrm>
        <a:off x="475130" y="86267"/>
        <a:ext cx="5775660" cy="1012240"/>
      </dsp:txXfrm>
    </dsp:sp>
    <dsp:sp modelId="{90A18319-BE3E-4C24-BDEB-DBAF3B6155C0}">
      <dsp:nvSpPr>
        <dsp:cNvPr id="0" name=""/>
        <dsp:cNvSpPr/>
      </dsp:nvSpPr>
      <dsp:spPr>
        <a:xfrm>
          <a:off x="0" y="2316067"/>
          <a:ext cx="84074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13E25-C7E0-4D9B-A18F-5D6179EFB984}">
      <dsp:nvSpPr>
        <dsp:cNvPr id="0" name=""/>
        <dsp:cNvSpPr/>
      </dsp:nvSpPr>
      <dsp:spPr>
        <a:xfrm>
          <a:off x="420370" y="1755187"/>
          <a:ext cx="5885180" cy="1121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800" kern="1200" smtClean="0"/>
            <a:t>@Override</a:t>
          </a:r>
          <a:endParaRPr lang="id-ID" sz="3800" kern="1200" dirty="0" smtClean="0"/>
        </a:p>
      </dsp:txBody>
      <dsp:txXfrm>
        <a:off x="475130" y="1809947"/>
        <a:ext cx="5775660" cy="1012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Pewarisan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24150"/>
            <a:ext cx="7848600" cy="131445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:</a:t>
            </a:r>
          </a:p>
          <a:p>
            <a:pPr algn="ctr"/>
            <a:r>
              <a:rPr lang="en-US" dirty="0"/>
              <a:t>Reza </a:t>
            </a:r>
            <a:r>
              <a:rPr lang="en-US" dirty="0" err="1"/>
              <a:t>Budiawan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Untuk</a:t>
            </a:r>
            <a:r>
              <a:rPr lang="en-US" dirty="0"/>
              <a:t>: </a:t>
            </a:r>
          </a:p>
          <a:p>
            <a:pPr algn="ctr"/>
            <a:r>
              <a:rPr lang="en-US" dirty="0" smtClean="0"/>
              <a:t>Tim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1026" name="Picture 2" descr="E:\Gambar\Tel-U Logo\logo-tass-edit-Col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950"/>
            <a:ext cx="2425700" cy="43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4781550"/>
            <a:ext cx="80425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Hanya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dipergunakan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untuk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kepentingan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pengajaran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di 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lingkungan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Fakultas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Ilmu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Terapan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,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Universitas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Telkom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-19050"/>
            <a:ext cx="4473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MI1274 —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Algoritma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Lanjut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Genap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2015-2016</a:t>
            </a: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7780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Jenis polimorfisme ini bisa </a:t>
            </a:r>
            <a:r>
              <a:rPr lang="id-ID" dirty="0">
                <a:solidFill>
                  <a:srgbClr val="FF0000"/>
                </a:solidFill>
              </a:rPr>
              <a:t>diterapkan pada class turunannya</a:t>
            </a:r>
            <a:r>
              <a:rPr lang="id-ID" dirty="0"/>
              <a:t>.</a:t>
            </a:r>
          </a:p>
          <a:p>
            <a:r>
              <a:rPr lang="id-ID" dirty="0"/>
              <a:t>Overriding method terkait pada konsep pemrograman berorientasi object Pewarisan (inheritance).</a:t>
            </a:r>
          </a:p>
          <a:p>
            <a:r>
              <a:rPr lang="id-ID" dirty="0"/>
              <a:t>Maksudnya, </a:t>
            </a:r>
            <a:r>
              <a:rPr lang="id-ID" dirty="0">
                <a:solidFill>
                  <a:srgbClr val="FF0000"/>
                </a:solidFill>
              </a:rPr>
              <a:t>method di class induk bisa diperluas di class turunannya</a:t>
            </a:r>
            <a:r>
              <a:rPr lang="id-ID" dirty="0"/>
              <a:t>.</a:t>
            </a:r>
          </a:p>
          <a:p>
            <a:r>
              <a:rPr lang="id-ID" dirty="0"/>
              <a:t>Class turunannya juga bisa mengubah isi method yakni operasi atau aksi yang dilakukan di class induk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595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Karakteristik dari overriding method:</a:t>
            </a:r>
          </a:p>
          <a:p>
            <a:pPr lvl="1"/>
            <a:r>
              <a:rPr lang="id-ID" dirty="0"/>
              <a:t>Method di class induk yang bisa di-overriding yakni semua method dengan modifier default, public, protected.</a:t>
            </a:r>
          </a:p>
          <a:p>
            <a:pPr lvl="1"/>
            <a:r>
              <a:rPr lang="id-ID" dirty="0"/>
              <a:t>Method constructor di class induk tidak pernah bisa di-overriding.</a:t>
            </a:r>
          </a:p>
          <a:p>
            <a:pPr lvl="1"/>
            <a:r>
              <a:rPr lang="id-ID" dirty="0"/>
              <a:t>Jenis tipe data, jumlah, dan susunan parameter di method class induk tidak berubah.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</a:t>
            </a:r>
          </a:p>
        </p:txBody>
      </p:sp>
    </p:spTree>
    <p:extLst>
      <p:ext uri="{BB962C8B-B14F-4D97-AF65-F5344CB8AC3E}">
        <p14:creationId xmlns:p14="http://schemas.microsoft.com/office/powerpoint/2010/main" val="396181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522894"/>
              </p:ext>
            </p:extLst>
          </p:nvPr>
        </p:nvGraphicFramePr>
        <p:xfrm>
          <a:off x="381000" y="1289050"/>
          <a:ext cx="8407400" cy="330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Overriding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1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00149"/>
            <a:ext cx="860107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3714750"/>
            <a:ext cx="585787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Overriding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191000" y="4095750"/>
            <a:ext cx="4876800" cy="73604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143000" y="2038349"/>
            <a:ext cx="7467600" cy="67151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6" idx="2"/>
          </p:cNvCxnSpPr>
          <p:nvPr/>
        </p:nvCxnSpPr>
        <p:spPr>
          <a:xfrm flipH="1">
            <a:off x="2057400" y="2709860"/>
            <a:ext cx="2819400" cy="175260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1"/>
          </p:cNvCxnSpPr>
          <p:nvPr/>
        </p:nvCxnSpPr>
        <p:spPr>
          <a:xfrm flipH="1">
            <a:off x="2209800" y="4463772"/>
            <a:ext cx="1981200" cy="15109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04875" y="4462462"/>
            <a:ext cx="1192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Overriding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1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28750"/>
            <a:ext cx="4552950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62325"/>
            <a:ext cx="644842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368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Instansiasi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Inheritance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00150"/>
            <a:ext cx="4943475" cy="3743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737" y="1600200"/>
            <a:ext cx="69532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6553200" y="3333750"/>
            <a:ext cx="1676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65317" y="4330184"/>
            <a:ext cx="205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Buat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Objek</a:t>
            </a:r>
            <a:r>
              <a:rPr lang="en-US" dirty="0" smtClean="0">
                <a:solidFill>
                  <a:srgbClr val="FF0000"/>
                </a:solidFill>
              </a:rPr>
              <a:t> Class C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91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Instansiasi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Inheritance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57350"/>
            <a:ext cx="4362450" cy="923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175" y="3714750"/>
            <a:ext cx="4295775" cy="11144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Bent Arrow 4"/>
          <p:cNvSpPr/>
          <p:nvPr/>
        </p:nvSpPr>
        <p:spPr>
          <a:xfrm rot="5400000">
            <a:off x="5715000" y="2038350"/>
            <a:ext cx="1600200" cy="12954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13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Keyword super digunakan untuk </a:t>
            </a:r>
            <a:r>
              <a:rPr lang="pt-BR" dirty="0" smtClean="0">
                <a:solidFill>
                  <a:srgbClr val="FF0000"/>
                </a:solidFill>
              </a:rPr>
              <a:t>me-refer </a:t>
            </a:r>
            <a:r>
              <a:rPr lang="pt-BR" dirty="0">
                <a:solidFill>
                  <a:srgbClr val="FF0000"/>
                </a:solidFill>
              </a:rPr>
              <a:t>superclass </a:t>
            </a:r>
            <a:r>
              <a:rPr lang="pt-BR" dirty="0"/>
              <a:t>dari suatu class, yaitu untuk merefer member dari suatu superclass, baik </a:t>
            </a:r>
            <a:r>
              <a:rPr lang="pt-BR" dirty="0">
                <a:solidFill>
                  <a:srgbClr val="FF0000"/>
                </a:solidFill>
              </a:rPr>
              <a:t>atribut</a:t>
            </a:r>
            <a:r>
              <a:rPr lang="pt-BR" dirty="0"/>
              <a:t> maupun </a:t>
            </a:r>
            <a:r>
              <a:rPr lang="pt-BR" dirty="0">
                <a:solidFill>
                  <a:srgbClr val="FF0000"/>
                </a:solidFill>
              </a:rPr>
              <a:t>method</a:t>
            </a:r>
            <a:r>
              <a:rPr lang="pt-BR" dirty="0" smtClean="0"/>
              <a:t>.</a:t>
            </a:r>
          </a:p>
          <a:p>
            <a:r>
              <a:rPr lang="pt-BR" dirty="0" smtClean="0"/>
              <a:t>Super digunakan untuk </a:t>
            </a:r>
            <a:r>
              <a:rPr lang="pt-BR" dirty="0" smtClean="0">
                <a:solidFill>
                  <a:srgbClr val="FF0000"/>
                </a:solidFill>
              </a:rPr>
              <a:t>memanggil konstruktor </a:t>
            </a:r>
            <a:r>
              <a:rPr lang="pt-BR" dirty="0" smtClean="0"/>
              <a:t>dari super class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Super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1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Super: </a:t>
            </a:r>
            <a:r>
              <a:rPr lang="en-US" dirty="0" err="1" smtClean="0"/>
              <a:t>Konstruktor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Inheritance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57275"/>
            <a:ext cx="7820025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143000" y="1809750"/>
            <a:ext cx="4114800" cy="1371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 flipV="1">
            <a:off x="5257800" y="2038350"/>
            <a:ext cx="12192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28139" y="1809750"/>
            <a:ext cx="151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 err="1" smtClean="0">
                <a:solidFill>
                  <a:srgbClr val="FF0000"/>
                </a:solidFill>
              </a:rPr>
              <a:t>konstruktor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68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Super: </a:t>
            </a:r>
            <a:r>
              <a:rPr lang="en-US" dirty="0" err="1"/>
              <a:t>Konstruktor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Inheritance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52550"/>
            <a:ext cx="5895975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5257800" y="2495550"/>
            <a:ext cx="12595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17323" y="23108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Tanpa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Konstruktor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409950"/>
            <a:ext cx="2021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Apa</a:t>
            </a:r>
            <a:r>
              <a:rPr lang="en-US" dirty="0" smtClean="0">
                <a:solidFill>
                  <a:srgbClr val="0000FF"/>
                </a:solidFill>
              </a:rPr>
              <a:t> yang </a:t>
            </a:r>
            <a:r>
              <a:rPr lang="en-US" dirty="0" err="1" smtClean="0">
                <a:solidFill>
                  <a:srgbClr val="0000FF"/>
                </a:solidFill>
              </a:rPr>
              <a:t>terjadi</a:t>
            </a:r>
            <a:r>
              <a:rPr lang="en-US" dirty="0" smtClean="0">
                <a:solidFill>
                  <a:srgbClr val="0000FF"/>
                </a:solidFill>
              </a:rPr>
              <a:t>??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3943350"/>
            <a:ext cx="588645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3581400" y="4095750"/>
            <a:ext cx="2362200" cy="228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1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Konsep </a:t>
            </a:r>
            <a:r>
              <a:rPr lang="id-ID" dirty="0">
                <a:solidFill>
                  <a:srgbClr val="FF0000"/>
                </a:solidFill>
              </a:rPr>
              <a:t>pewarisan</a:t>
            </a:r>
            <a:r>
              <a:rPr lang="id-ID" dirty="0"/>
              <a:t> merupakan proses penciptaan class baru dengan mewarisi karakteristik class yang telah ada/dibuat, juga ditambah karakteristik unik dari class baru tersebut.</a:t>
            </a:r>
          </a:p>
          <a:p>
            <a:r>
              <a:rPr lang="id-ID" dirty="0"/>
              <a:t>Konsep ini memungkinkan </a:t>
            </a:r>
            <a:r>
              <a:rPr lang="id-ID" dirty="0">
                <a:solidFill>
                  <a:srgbClr val="0070C0"/>
                </a:solidFill>
              </a:rPr>
              <a:t>class baru mewarisi fungsionalitas class yang sudah ada</a:t>
            </a:r>
            <a:r>
              <a:rPr lang="id-ID" dirty="0"/>
              <a:t>.</a:t>
            </a:r>
          </a:p>
          <a:p>
            <a:r>
              <a:rPr lang="id-ID" dirty="0"/>
              <a:t>Untuk menciptakan class baru, kita hanya perlu menspesifikasikan cara class baru itu berbeda dari class yang sudah ada.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Inheritance/</a:t>
            </a:r>
            <a:r>
              <a:rPr lang="en-US" dirty="0" err="1" smtClean="0"/>
              <a:t>Pewarisan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09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Super: </a:t>
            </a:r>
            <a:r>
              <a:rPr lang="en-US" dirty="0" err="1"/>
              <a:t>Konstruktor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Inheritance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54126"/>
            <a:ext cx="581025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828800" y="2190750"/>
            <a:ext cx="1981200" cy="19603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3810000" y="2288769"/>
            <a:ext cx="3352800" cy="740181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58000" y="3181350"/>
            <a:ext cx="20767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Ambil</a:t>
            </a:r>
            <a:r>
              <a:rPr lang="en-US" dirty="0" smtClean="0">
                <a:solidFill>
                  <a:srgbClr val="00B050"/>
                </a:solidFill>
              </a:rPr>
              <a:t> paling 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tidak</a:t>
            </a:r>
            <a:r>
              <a:rPr lang="en-US" dirty="0" smtClean="0">
                <a:solidFill>
                  <a:srgbClr val="00B050"/>
                </a:solidFill>
              </a:rPr>
              <a:t> 1 </a:t>
            </a:r>
            <a:r>
              <a:rPr lang="en-US" dirty="0" err="1" smtClean="0">
                <a:solidFill>
                  <a:srgbClr val="00B050"/>
                </a:solidFill>
              </a:rPr>
              <a:t>konstruktor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dari</a:t>
            </a:r>
            <a:r>
              <a:rPr lang="en-US" dirty="0" smtClean="0">
                <a:solidFill>
                  <a:srgbClr val="00B050"/>
                </a:solidFill>
              </a:rPr>
              <a:t> super class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19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Super: </a:t>
            </a:r>
            <a:r>
              <a:rPr lang="en-US" dirty="0" err="1" smtClean="0"/>
              <a:t>Memanggil</a:t>
            </a:r>
            <a:r>
              <a:rPr lang="en-US" dirty="0" smtClean="0"/>
              <a:t> Method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00150"/>
            <a:ext cx="4000500" cy="20764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09750"/>
            <a:ext cx="4171950" cy="2314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4953000" y="3409950"/>
            <a:ext cx="1295400" cy="152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81000" y="2571750"/>
            <a:ext cx="3733800" cy="5334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0" y="4095750"/>
            <a:ext cx="32533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Keyword super di B </a:t>
            </a:r>
            <a:r>
              <a:rPr lang="en-US" dirty="0" err="1" smtClean="0">
                <a:solidFill>
                  <a:srgbClr val="FF0000"/>
                </a:solidFill>
              </a:rPr>
              <a:t>memanggil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method show() di 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200400" y="3562350"/>
            <a:ext cx="2400300" cy="5334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0"/>
            <a:endCxn id="7" idx="2"/>
          </p:cNvCxnSpPr>
          <p:nvPr/>
        </p:nvCxnSpPr>
        <p:spPr>
          <a:xfrm flipH="1" flipV="1">
            <a:off x="2247900" y="3105150"/>
            <a:ext cx="597996" cy="990600"/>
          </a:xfrm>
          <a:prstGeom prst="straightConnector1">
            <a:avLst/>
          </a:prstGeom>
          <a:ln w="158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7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Super: </a:t>
            </a:r>
            <a:r>
              <a:rPr lang="en-US" dirty="0" err="1"/>
              <a:t>Memanggil</a:t>
            </a:r>
            <a:r>
              <a:rPr lang="en-US" dirty="0"/>
              <a:t> Method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04950"/>
            <a:ext cx="3800475" cy="11620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757363"/>
            <a:ext cx="1905000" cy="542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648200" y="1885950"/>
            <a:ext cx="1371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4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Virtual Method Invocation (VMI)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polimorfisme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Overriding. 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memanggil</a:t>
            </a:r>
            <a:r>
              <a:rPr lang="en-US" dirty="0"/>
              <a:t> overridden method </a:t>
            </a:r>
            <a:r>
              <a:rPr lang="en-US" dirty="0" err="1"/>
              <a:t>pada</a:t>
            </a:r>
            <a:r>
              <a:rPr lang="en-US" dirty="0"/>
              <a:t> parent class, </a:t>
            </a:r>
            <a:r>
              <a:rPr lang="en-US" dirty="0" err="1"/>
              <a:t>kompiler</a:t>
            </a:r>
            <a:r>
              <a:rPr lang="en-US" dirty="0"/>
              <a:t> Java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invocation (</a:t>
            </a:r>
            <a:r>
              <a:rPr lang="en-US" dirty="0" err="1"/>
              <a:t>pemanggilan</a:t>
            </a:r>
            <a:r>
              <a:rPr lang="en-US" dirty="0"/>
              <a:t>) </a:t>
            </a:r>
            <a:r>
              <a:rPr lang="en-US" dirty="0" err="1"/>
              <a:t>terhadap</a:t>
            </a:r>
            <a:r>
              <a:rPr lang="en-US" dirty="0"/>
              <a:t> Overriding method </a:t>
            </a:r>
            <a:r>
              <a:rPr lang="en-US" dirty="0" err="1"/>
              <a:t>pada</a:t>
            </a:r>
            <a:r>
              <a:rPr lang="en-US" dirty="0"/>
              <a:t> subclass, </a:t>
            </a:r>
            <a:r>
              <a:rPr lang="en-US" dirty="0" err="1" smtClean="0"/>
              <a:t>sedangkan</a:t>
            </a:r>
            <a:r>
              <a:rPr lang="en-US" dirty="0" smtClean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dipanggil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overridden method. </a:t>
            </a:r>
          </a:p>
          <a:p>
            <a:r>
              <a:rPr lang="en-US" dirty="0" err="1"/>
              <a:t>Pada</a:t>
            </a:r>
            <a:r>
              <a:rPr lang="en-US" dirty="0"/>
              <a:t> VMI, </a:t>
            </a:r>
            <a:r>
              <a:rPr lang="en-US" dirty="0" err="1"/>
              <a:t>atribut</a:t>
            </a:r>
            <a:r>
              <a:rPr lang="en-US" dirty="0"/>
              <a:t> parent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menutupi</a:t>
            </a:r>
            <a:r>
              <a:rPr lang="en-US" dirty="0"/>
              <a:t> (hide)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child,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method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berstatus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overriding method.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method invocation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60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method invocation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81150"/>
            <a:ext cx="4029075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276349"/>
            <a:ext cx="40767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545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57350"/>
            <a:ext cx="528637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method invocation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358178" y="2057733"/>
            <a:ext cx="1828800" cy="2092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0400" y="2647950"/>
            <a:ext cx="18517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Perhatikan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kode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membuat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objek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“o”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6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76350"/>
            <a:ext cx="1867049" cy="186867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method invocation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0" y="1962150"/>
            <a:ext cx="1682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Hasilnya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apa</a:t>
            </a:r>
            <a:r>
              <a:rPr lang="en-US" dirty="0" smtClean="0">
                <a:solidFill>
                  <a:srgbClr val="FF0000"/>
                </a:solidFill>
              </a:rPr>
              <a:t>??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027" y="2571750"/>
            <a:ext cx="328612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34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Slide…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2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Class yang sudah ada kita sebut dengan class induk/super class, dan class yang mewarisi class induk kita sebut dengan class turunan/sub class.</a:t>
            </a:r>
          </a:p>
          <a:p>
            <a:r>
              <a:rPr lang="id-ID" dirty="0"/>
              <a:t>Java hanya memungkinkan </a:t>
            </a:r>
            <a:r>
              <a:rPr lang="id-ID" dirty="0">
                <a:solidFill>
                  <a:srgbClr val="C00000"/>
                </a:solidFill>
              </a:rPr>
              <a:t>pewarisan tunggal</a:t>
            </a:r>
            <a:r>
              <a:rPr lang="id-ID" dirty="0"/>
              <a:t> (</a:t>
            </a:r>
            <a:r>
              <a:rPr lang="id-ID" dirty="0">
                <a:solidFill>
                  <a:srgbClr val="0070C0"/>
                </a:solidFill>
              </a:rPr>
              <a:t>single inheritance</a:t>
            </a:r>
            <a:r>
              <a:rPr lang="id-ID" dirty="0"/>
              <a:t>) </a:t>
            </a:r>
            <a:r>
              <a:rPr lang="id-ID" dirty="0">
                <a:solidFill>
                  <a:srgbClr val="C00000"/>
                </a:solidFill>
              </a:rPr>
              <a:t>pada class</a:t>
            </a:r>
            <a:r>
              <a:rPr lang="id-ID" dirty="0"/>
              <a:t>, dan bisa pewarisan majemuk/jamak/multiple dengan menerapkan interface.</a:t>
            </a:r>
          </a:p>
          <a:p>
            <a:r>
              <a:rPr lang="id-ID" dirty="0"/>
              <a:t>Keyword yang dipakai pada konsep pewarisan, yakni: </a:t>
            </a:r>
            <a:r>
              <a:rPr lang="id-ID" dirty="0">
                <a:solidFill>
                  <a:srgbClr val="00B050"/>
                </a:solidFill>
              </a:rPr>
              <a:t>extends</a:t>
            </a:r>
            <a:r>
              <a:rPr lang="id-ID" dirty="0"/>
              <a:t>, </a:t>
            </a:r>
            <a:r>
              <a:rPr lang="id-ID" dirty="0">
                <a:solidFill>
                  <a:srgbClr val="C00000"/>
                </a:solidFill>
              </a:rPr>
              <a:t>super</a:t>
            </a:r>
            <a:r>
              <a:rPr lang="id-ID" dirty="0"/>
              <a:t>, </a:t>
            </a:r>
            <a:r>
              <a:rPr lang="id-ID" dirty="0">
                <a:solidFill>
                  <a:schemeClr val="accent2">
                    <a:lumMod val="75000"/>
                  </a:schemeClr>
                </a:solidFill>
              </a:rPr>
              <a:t>override</a:t>
            </a:r>
            <a:r>
              <a:rPr lang="id-ID" dirty="0"/>
              <a:t>, dan </a:t>
            </a:r>
            <a:r>
              <a:rPr lang="id-ID" dirty="0">
                <a:solidFill>
                  <a:srgbClr val="0070C0"/>
                </a:solidFill>
              </a:rPr>
              <a:t>implements</a:t>
            </a:r>
            <a:r>
              <a:rPr lang="id-ID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Inheritance/</a:t>
            </a:r>
            <a:r>
              <a:rPr lang="en-US" dirty="0" err="1"/>
              <a:t>Pewarisan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04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Simbol</a:t>
            </a:r>
            <a:r>
              <a:rPr lang="en-US" dirty="0" smtClean="0"/>
              <a:t>: </a:t>
            </a:r>
            <a:r>
              <a:rPr lang="en-US" dirty="0" err="1" smtClean="0"/>
              <a:t>Panah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egitiga</a:t>
            </a:r>
            <a:r>
              <a:rPr lang="en-US" dirty="0" smtClean="0"/>
              <a:t> di </a:t>
            </a:r>
            <a:r>
              <a:rPr lang="en-US" dirty="0" err="1" smtClean="0"/>
              <a:t>akhir</a:t>
            </a:r>
            <a:r>
              <a:rPr lang="en-US" dirty="0" smtClean="0"/>
              <a:t> class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Diagram: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Inheritance/</a:t>
            </a:r>
            <a:r>
              <a:rPr lang="en-US" dirty="0" err="1"/>
              <a:t>Pewarisan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495550"/>
            <a:ext cx="188595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08398"/>
            <a:ext cx="188595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217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175649"/>
              </p:ext>
            </p:extLst>
          </p:nvPr>
        </p:nvGraphicFramePr>
        <p:xfrm>
          <a:off x="381000" y="1289050"/>
          <a:ext cx="8407400" cy="330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Polimorfisme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60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52550"/>
            <a:ext cx="3302298" cy="33051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Polimorfisme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1885950"/>
            <a:ext cx="452604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Apa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tujuan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Polimorfisme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5711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konstruktor</a:t>
            </a:r>
            <a:endParaRPr lang="en-US" dirty="0" smtClean="0"/>
          </a:p>
          <a:p>
            <a:r>
              <a:rPr lang="en-US" dirty="0" err="1" smtClean="0"/>
              <a:t>Syarat</a:t>
            </a:r>
            <a:r>
              <a:rPr lang="en-US" dirty="0" smtClean="0"/>
              <a:t>:</a:t>
            </a:r>
          </a:p>
          <a:p>
            <a:pPr lvl="1"/>
            <a:r>
              <a:rPr lang="id-ID" dirty="0"/>
              <a:t>Nama method sama, </a:t>
            </a:r>
            <a:endParaRPr lang="en-US" dirty="0" smtClean="0"/>
          </a:p>
          <a:p>
            <a:pPr lvl="1"/>
            <a:r>
              <a:rPr lang="id-ID" dirty="0" smtClean="0"/>
              <a:t>parameternya </a:t>
            </a:r>
            <a:r>
              <a:rPr lang="id-ID" dirty="0"/>
              <a:t>berbeda baik dari segi tipe data yang dipakai, jumlah parameternya, serta susunan parameternya.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9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Overloading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352550"/>
            <a:ext cx="611257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private 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this.nama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this.nama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this.nim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00400" y="1962150"/>
            <a:ext cx="1600200" cy="3048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819400" y="2768205"/>
            <a:ext cx="3200400" cy="3048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53200" y="1897618"/>
            <a:ext cx="2109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Overloading </a:t>
            </a:r>
            <a:r>
              <a:rPr lang="en-US" dirty="0" err="1" smtClean="0">
                <a:solidFill>
                  <a:srgbClr val="0000FF"/>
                </a:solidFill>
              </a:rPr>
              <a:t>karna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9" name="Straight Arrow Connector 8"/>
          <p:cNvCxnSpPr>
            <a:endCxn id="7" idx="1"/>
          </p:cNvCxnSpPr>
          <p:nvPr/>
        </p:nvCxnSpPr>
        <p:spPr>
          <a:xfrm flipV="1">
            <a:off x="4800600" y="2082284"/>
            <a:ext cx="1752600" cy="32266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 flipV="1">
            <a:off x="6019800" y="2234684"/>
            <a:ext cx="685800" cy="685921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6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Overloading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352550"/>
            <a:ext cx="652614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private 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this.nim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this.nama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this.nama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this.nim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3333750"/>
            <a:ext cx="2109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BUKAN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Overloading </a:t>
            </a:r>
            <a:r>
              <a:rPr lang="en-US" dirty="0" err="1" smtClean="0">
                <a:solidFill>
                  <a:srgbClr val="0000FF"/>
                </a:solidFill>
              </a:rPr>
              <a:t>karna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276600" y="1885950"/>
            <a:ext cx="3200400" cy="3810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819400" y="2952750"/>
            <a:ext cx="3200400" cy="3810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2" idx="3"/>
          </p:cNvCxnSpPr>
          <p:nvPr/>
        </p:nvCxnSpPr>
        <p:spPr>
          <a:xfrm>
            <a:off x="6477000" y="2076450"/>
            <a:ext cx="8382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967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</TotalTime>
  <Words>630</Words>
  <Application>Microsoft Office PowerPoint</Application>
  <PresentationFormat>On-screen Show (16:9)</PresentationFormat>
  <Paragraphs>106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Clarity</vt:lpstr>
      <vt:lpstr>Pewarisan</vt:lpstr>
      <vt:lpstr>Inheritance/Pewarisan</vt:lpstr>
      <vt:lpstr>Inheritance/Pewarisan</vt:lpstr>
      <vt:lpstr>Inheritance/Pewarisan</vt:lpstr>
      <vt:lpstr>Polimorfisme</vt:lpstr>
      <vt:lpstr>Polimorfisme</vt:lpstr>
      <vt:lpstr>Overloading</vt:lpstr>
      <vt:lpstr>Contoh Overloading</vt:lpstr>
      <vt:lpstr>Contoh Overloading</vt:lpstr>
      <vt:lpstr>Overriding</vt:lpstr>
      <vt:lpstr>Overriding</vt:lpstr>
      <vt:lpstr>Keyword Overriding</vt:lpstr>
      <vt:lpstr>Contoh Overriding</vt:lpstr>
      <vt:lpstr>Overriding</vt:lpstr>
      <vt:lpstr>Instansiasi pada Inheritance</vt:lpstr>
      <vt:lpstr>Instansiasi pada Inheritance</vt:lpstr>
      <vt:lpstr>Keyword Super</vt:lpstr>
      <vt:lpstr>Super: Konstruktor Pada Inheritance</vt:lpstr>
      <vt:lpstr>Super: Konstruktor Pada Inheritance</vt:lpstr>
      <vt:lpstr>Super: Konstruktor Pada Inheritance</vt:lpstr>
      <vt:lpstr>Super: Memanggil Method</vt:lpstr>
      <vt:lpstr>Super: Memanggil Method</vt:lpstr>
      <vt:lpstr>Virtual method invocation</vt:lpstr>
      <vt:lpstr>Virtual method invocation</vt:lpstr>
      <vt:lpstr>Virtual method invocation</vt:lpstr>
      <vt:lpstr>Virtual method invocation</vt:lpstr>
      <vt:lpstr>End Of Slide…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6</cp:revision>
  <dcterms:created xsi:type="dcterms:W3CDTF">2016-01-10T10:54:31Z</dcterms:created>
  <dcterms:modified xsi:type="dcterms:W3CDTF">2016-01-27T08:42:16Z</dcterms:modified>
</cp:coreProperties>
</file>