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4" r:id="rId3"/>
    <p:sldId id="463" r:id="rId4"/>
    <p:sldId id="462" r:id="rId5"/>
    <p:sldId id="470" r:id="rId6"/>
    <p:sldId id="465" r:id="rId7"/>
    <p:sldId id="473" r:id="rId8"/>
    <p:sldId id="419" r:id="rId9"/>
    <p:sldId id="421" r:id="rId10"/>
    <p:sldId id="445" r:id="rId11"/>
    <p:sldId id="468" r:id="rId12"/>
    <p:sldId id="466" r:id="rId13"/>
    <p:sldId id="467" r:id="rId14"/>
    <p:sldId id="296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870" autoAdjust="0"/>
  </p:normalViewPr>
  <p:slideViewPr>
    <p:cSldViewPr>
      <p:cViewPr varScale="1">
        <p:scale>
          <a:sx n="50" d="100"/>
          <a:sy n="50" d="100"/>
        </p:scale>
        <p:origin x="1212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CD0A1-716D-4550-9B00-1973EBE3309D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D263054-4183-4148-81B0-8AB38530115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i="1" dirty="0"/>
            <a:t>Compile-time error</a:t>
          </a:r>
          <a:endParaRPr lang="en-US" dirty="0"/>
        </a:p>
      </dgm:t>
    </dgm:pt>
    <dgm:pt modelId="{6D8E69EE-4B89-42DC-804B-2AB1A1644216}" type="parTrans" cxnId="{1A5AAF4D-CA92-406E-98F5-AC0783A9D64A}">
      <dgm:prSet/>
      <dgm:spPr/>
      <dgm:t>
        <a:bodyPr/>
        <a:lstStyle/>
        <a:p>
          <a:endParaRPr lang="en-US"/>
        </a:p>
      </dgm:t>
    </dgm:pt>
    <dgm:pt modelId="{413A072F-0D68-46EF-B8BD-716FE5A5299F}" type="sibTrans" cxnId="{1A5AAF4D-CA92-406E-98F5-AC0783A9D64A}">
      <dgm:prSet/>
      <dgm:spPr/>
      <dgm:t>
        <a:bodyPr/>
        <a:lstStyle/>
        <a:p>
          <a:endParaRPr lang="en-US"/>
        </a:p>
      </dgm:t>
    </dgm:pt>
    <dgm:pt modelId="{8C161D77-8C7A-4D83-8E9D-1771763EB5E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/>
            <a:t>Kesalahan sintaks </a:t>
          </a:r>
          <a:endParaRPr lang="en-US" sz="2000"/>
        </a:p>
      </dgm:t>
    </dgm:pt>
    <dgm:pt modelId="{17F69A4E-E7BB-4058-84AA-51B700027730}" type="parTrans" cxnId="{A955CB0A-F99C-4E0B-BE68-9335B53205AB}">
      <dgm:prSet/>
      <dgm:spPr/>
      <dgm:t>
        <a:bodyPr/>
        <a:lstStyle/>
        <a:p>
          <a:endParaRPr lang="en-US"/>
        </a:p>
      </dgm:t>
    </dgm:pt>
    <dgm:pt modelId="{A304E68A-4E8B-4359-AF5F-FDC2CF416202}" type="sibTrans" cxnId="{A955CB0A-F99C-4E0B-BE68-9335B53205AB}">
      <dgm:prSet/>
      <dgm:spPr/>
      <dgm:t>
        <a:bodyPr/>
        <a:lstStyle/>
        <a:p>
          <a:endParaRPr lang="en-US"/>
        </a:p>
      </dgm:t>
    </dgm:pt>
    <dgm:pt modelId="{AE69A677-6A43-41AE-8BA9-59A8FE6B266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 err="1"/>
            <a:t>Deteksi</a:t>
          </a:r>
          <a:r>
            <a:rPr lang="en-GB" sz="2000" dirty="0"/>
            <a:t> </a:t>
          </a:r>
          <a:r>
            <a:rPr lang="en-GB" sz="2000" dirty="0" err="1"/>
            <a:t>kesalahan</a:t>
          </a:r>
          <a:r>
            <a:rPr lang="en-GB" sz="2000" dirty="0"/>
            <a:t> oleh </a:t>
          </a:r>
          <a:r>
            <a:rPr lang="en-GB" sz="2000" dirty="0" err="1"/>
            <a:t>kompiler</a:t>
          </a:r>
          <a:endParaRPr lang="en-US" sz="2000" dirty="0"/>
        </a:p>
      </dgm:t>
    </dgm:pt>
    <dgm:pt modelId="{85B6240E-E53C-4644-8780-EA824AA47C16}" type="parTrans" cxnId="{8A7E2B70-6ECC-44E0-83A7-688B70562935}">
      <dgm:prSet/>
      <dgm:spPr/>
      <dgm:t>
        <a:bodyPr/>
        <a:lstStyle/>
        <a:p>
          <a:endParaRPr lang="en-US"/>
        </a:p>
      </dgm:t>
    </dgm:pt>
    <dgm:pt modelId="{2861A6F3-4135-4286-967E-45EB8BECB6B0}" type="sibTrans" cxnId="{8A7E2B70-6ECC-44E0-83A7-688B70562935}">
      <dgm:prSet/>
      <dgm:spPr/>
      <dgm:t>
        <a:bodyPr/>
        <a:lstStyle/>
        <a:p>
          <a:endParaRPr lang="en-US"/>
        </a:p>
      </dgm:t>
    </dgm:pt>
    <dgm:pt modelId="{31091A66-3641-46D9-9CF3-7DA7C23CA0C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i="1" dirty="0"/>
            <a:t>Runtime Error</a:t>
          </a:r>
          <a:endParaRPr lang="en-US" dirty="0"/>
        </a:p>
      </dgm:t>
    </dgm:pt>
    <dgm:pt modelId="{6AC393D8-D2E9-4029-AB54-9BF33EB3990D}" type="parTrans" cxnId="{B6E21991-D12D-4E19-9F3C-C1E5BC6C2A47}">
      <dgm:prSet/>
      <dgm:spPr/>
      <dgm:t>
        <a:bodyPr/>
        <a:lstStyle/>
        <a:p>
          <a:endParaRPr lang="en-US"/>
        </a:p>
      </dgm:t>
    </dgm:pt>
    <dgm:pt modelId="{7C7D71C8-2526-4B7B-80BE-8EFDCD963EF3}" type="sibTrans" cxnId="{B6E21991-D12D-4E19-9F3C-C1E5BC6C2A47}">
      <dgm:prSet/>
      <dgm:spPr/>
      <dgm:t>
        <a:bodyPr/>
        <a:lstStyle/>
        <a:p>
          <a:endParaRPr lang="en-US"/>
        </a:p>
      </dgm:t>
    </dgm:pt>
    <dgm:pt modelId="{E1105039-7C2E-42D1-8BE8-EBC2E21D832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/>
            <a:t>Compiler </a:t>
          </a:r>
          <a:r>
            <a:rPr lang="en-GB" sz="2000" dirty="0" err="1"/>
            <a:t>tidak</a:t>
          </a:r>
          <a:r>
            <a:rPr lang="en-GB" sz="2000" dirty="0"/>
            <a:t> </a:t>
          </a:r>
          <a:r>
            <a:rPr lang="en-GB" sz="2000" dirty="0" err="1"/>
            <a:t>menangkap</a:t>
          </a:r>
          <a:r>
            <a:rPr lang="en-GB" sz="2000" dirty="0"/>
            <a:t> </a:t>
          </a:r>
          <a:r>
            <a:rPr lang="en-GB" sz="2000" dirty="0" err="1"/>
            <a:t>kesalhan</a:t>
          </a:r>
          <a:r>
            <a:rPr lang="en-GB" sz="2000" dirty="0"/>
            <a:t> </a:t>
          </a:r>
          <a:r>
            <a:rPr lang="en-GB" sz="2000" dirty="0" err="1"/>
            <a:t>sintaks</a:t>
          </a:r>
          <a:r>
            <a:rPr lang="en-GB" sz="2000" dirty="0"/>
            <a:t>.</a:t>
          </a:r>
        </a:p>
        <a:p>
          <a:pPr>
            <a:lnSpc>
              <a:spcPct val="100000"/>
            </a:lnSpc>
          </a:pPr>
          <a:r>
            <a:rPr lang="en-GB" sz="2000" dirty="0" err="1"/>
            <a:t>Kesalahan</a:t>
          </a:r>
          <a:r>
            <a:rPr lang="en-GB" sz="2000" dirty="0"/>
            <a:t> </a:t>
          </a:r>
          <a:r>
            <a:rPr lang="en-GB" sz="2000" dirty="0" err="1"/>
            <a:t>logika</a:t>
          </a:r>
          <a:r>
            <a:rPr lang="en-GB" sz="2000" dirty="0"/>
            <a:t> dan </a:t>
          </a:r>
          <a:r>
            <a:rPr lang="en-GB" sz="2000" dirty="0" err="1"/>
            <a:t>hal</a:t>
          </a:r>
          <a:r>
            <a:rPr lang="en-GB" sz="2000" dirty="0"/>
            <a:t> lain pada </a:t>
          </a:r>
          <a:r>
            <a:rPr lang="en-GB" sz="2000" dirty="0" err="1"/>
            <a:t>saat</a:t>
          </a:r>
          <a:r>
            <a:rPr lang="en-GB" sz="2000" dirty="0"/>
            <a:t> runtime</a:t>
          </a:r>
          <a:endParaRPr lang="en-US" sz="2000" dirty="0"/>
        </a:p>
      </dgm:t>
    </dgm:pt>
    <dgm:pt modelId="{90B32C9F-FD23-482F-8AA4-86D75A41BD66}" type="parTrans" cxnId="{8BE3E022-DCFF-41EC-9E0B-20CB14B26256}">
      <dgm:prSet/>
      <dgm:spPr/>
      <dgm:t>
        <a:bodyPr/>
        <a:lstStyle/>
        <a:p>
          <a:endParaRPr lang="en-US"/>
        </a:p>
      </dgm:t>
    </dgm:pt>
    <dgm:pt modelId="{C83349F4-3ECD-4448-9030-2F8A08B0C74A}" type="sibTrans" cxnId="{8BE3E022-DCFF-41EC-9E0B-20CB14B26256}">
      <dgm:prSet/>
      <dgm:spPr/>
      <dgm:t>
        <a:bodyPr/>
        <a:lstStyle/>
        <a:p>
          <a:endParaRPr lang="en-US"/>
        </a:p>
      </dgm:t>
    </dgm:pt>
    <dgm:pt modelId="{AF7FCCEE-BE23-4AF1-A843-A98991C0843F}" type="pres">
      <dgm:prSet presAssocID="{E16CD0A1-716D-4550-9B00-1973EBE3309D}" presName="root" presStyleCnt="0">
        <dgm:presLayoutVars>
          <dgm:dir/>
          <dgm:resizeHandles val="exact"/>
        </dgm:presLayoutVars>
      </dgm:prSet>
      <dgm:spPr/>
    </dgm:pt>
    <dgm:pt modelId="{02086918-37DE-4D11-AB1E-300036C6F62D}" type="pres">
      <dgm:prSet presAssocID="{BD263054-4183-4148-81B0-8AB385301156}" presName="compNode" presStyleCnt="0"/>
      <dgm:spPr/>
    </dgm:pt>
    <dgm:pt modelId="{5902FACD-F0BB-4708-B90A-05D448AF43C3}" type="pres">
      <dgm:prSet presAssocID="{BD263054-4183-4148-81B0-8AB38530115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433BA76-30DF-4C7D-9C37-ECCA73A7E0C2}" type="pres">
      <dgm:prSet presAssocID="{BD263054-4183-4148-81B0-8AB385301156}" presName="iconSpace" presStyleCnt="0"/>
      <dgm:spPr/>
    </dgm:pt>
    <dgm:pt modelId="{3D3A545A-5232-4972-B02A-255C26AE5DE8}" type="pres">
      <dgm:prSet presAssocID="{BD263054-4183-4148-81B0-8AB385301156}" presName="parTx" presStyleLbl="revTx" presStyleIdx="0" presStyleCnt="4">
        <dgm:presLayoutVars>
          <dgm:chMax val="0"/>
          <dgm:chPref val="0"/>
        </dgm:presLayoutVars>
      </dgm:prSet>
      <dgm:spPr/>
    </dgm:pt>
    <dgm:pt modelId="{62AF59D4-3D34-4B5F-AEB0-DF91392D58DE}" type="pres">
      <dgm:prSet presAssocID="{BD263054-4183-4148-81B0-8AB385301156}" presName="txSpace" presStyleCnt="0"/>
      <dgm:spPr/>
    </dgm:pt>
    <dgm:pt modelId="{389DB719-2377-48A9-9B0E-0AE751A08C03}" type="pres">
      <dgm:prSet presAssocID="{BD263054-4183-4148-81B0-8AB385301156}" presName="desTx" presStyleLbl="revTx" presStyleIdx="1" presStyleCnt="4">
        <dgm:presLayoutVars/>
      </dgm:prSet>
      <dgm:spPr/>
    </dgm:pt>
    <dgm:pt modelId="{9CDFE988-30F1-478C-AE3F-14D6482CA5C8}" type="pres">
      <dgm:prSet presAssocID="{413A072F-0D68-46EF-B8BD-716FE5A5299F}" presName="sibTrans" presStyleCnt="0"/>
      <dgm:spPr/>
    </dgm:pt>
    <dgm:pt modelId="{9F83F9E8-0429-4B75-8CE6-4CE81E532192}" type="pres">
      <dgm:prSet presAssocID="{31091A66-3641-46D9-9CF3-7DA7C23CA0C2}" presName="compNode" presStyleCnt="0"/>
      <dgm:spPr/>
    </dgm:pt>
    <dgm:pt modelId="{7ECF7B66-368C-488B-93FD-6ED06846789B}" type="pres">
      <dgm:prSet presAssocID="{31091A66-3641-46D9-9CF3-7DA7C23CA0C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plosion"/>
        </a:ext>
      </dgm:extLst>
    </dgm:pt>
    <dgm:pt modelId="{070BBABC-42DC-4D48-8E3B-CE016364D56B}" type="pres">
      <dgm:prSet presAssocID="{31091A66-3641-46D9-9CF3-7DA7C23CA0C2}" presName="iconSpace" presStyleCnt="0"/>
      <dgm:spPr/>
    </dgm:pt>
    <dgm:pt modelId="{9A7E9404-0283-45B8-A800-39C622A26D5A}" type="pres">
      <dgm:prSet presAssocID="{31091A66-3641-46D9-9CF3-7DA7C23CA0C2}" presName="parTx" presStyleLbl="revTx" presStyleIdx="2" presStyleCnt="4">
        <dgm:presLayoutVars>
          <dgm:chMax val="0"/>
          <dgm:chPref val="0"/>
        </dgm:presLayoutVars>
      </dgm:prSet>
      <dgm:spPr/>
    </dgm:pt>
    <dgm:pt modelId="{67C5FE63-E3B5-4122-A4B2-F9FFB6201A51}" type="pres">
      <dgm:prSet presAssocID="{31091A66-3641-46D9-9CF3-7DA7C23CA0C2}" presName="txSpace" presStyleCnt="0"/>
      <dgm:spPr/>
    </dgm:pt>
    <dgm:pt modelId="{83B866C3-5EA3-4F16-94DA-6E63D85C9F64}" type="pres">
      <dgm:prSet presAssocID="{31091A66-3641-46D9-9CF3-7DA7C23CA0C2}" presName="desTx" presStyleLbl="revTx" presStyleIdx="3" presStyleCnt="4">
        <dgm:presLayoutVars/>
      </dgm:prSet>
      <dgm:spPr/>
    </dgm:pt>
  </dgm:ptLst>
  <dgm:cxnLst>
    <dgm:cxn modelId="{A955CB0A-F99C-4E0B-BE68-9335B53205AB}" srcId="{BD263054-4183-4148-81B0-8AB385301156}" destId="{8C161D77-8C7A-4D83-8E9D-1771763EB5E4}" srcOrd="0" destOrd="0" parTransId="{17F69A4E-E7BB-4058-84AA-51B700027730}" sibTransId="{A304E68A-4E8B-4359-AF5F-FDC2CF416202}"/>
    <dgm:cxn modelId="{8BE3E022-DCFF-41EC-9E0B-20CB14B26256}" srcId="{31091A66-3641-46D9-9CF3-7DA7C23CA0C2}" destId="{E1105039-7C2E-42D1-8BE8-EBC2E21D8328}" srcOrd="0" destOrd="0" parTransId="{90B32C9F-FD23-482F-8AA4-86D75A41BD66}" sibTransId="{C83349F4-3ECD-4448-9030-2F8A08B0C74A}"/>
    <dgm:cxn modelId="{C61B3965-D359-4F59-88F5-A6B18A5949B4}" type="presOf" srcId="{BD263054-4183-4148-81B0-8AB385301156}" destId="{3D3A545A-5232-4972-B02A-255C26AE5DE8}" srcOrd="0" destOrd="0" presId="urn:microsoft.com/office/officeart/2018/5/layout/CenteredIconLabelDescriptionList"/>
    <dgm:cxn modelId="{1A5AAF4D-CA92-406E-98F5-AC0783A9D64A}" srcId="{E16CD0A1-716D-4550-9B00-1973EBE3309D}" destId="{BD263054-4183-4148-81B0-8AB385301156}" srcOrd="0" destOrd="0" parTransId="{6D8E69EE-4B89-42DC-804B-2AB1A1644216}" sibTransId="{413A072F-0D68-46EF-B8BD-716FE5A5299F}"/>
    <dgm:cxn modelId="{D797134F-8CA3-4519-875E-F17ACD946A81}" type="presOf" srcId="{E1105039-7C2E-42D1-8BE8-EBC2E21D8328}" destId="{83B866C3-5EA3-4F16-94DA-6E63D85C9F64}" srcOrd="0" destOrd="0" presId="urn:microsoft.com/office/officeart/2018/5/layout/CenteredIconLabelDescriptionList"/>
    <dgm:cxn modelId="{8A7E2B70-6ECC-44E0-83A7-688B70562935}" srcId="{BD263054-4183-4148-81B0-8AB385301156}" destId="{AE69A677-6A43-41AE-8BA9-59A8FE6B266C}" srcOrd="1" destOrd="0" parTransId="{85B6240E-E53C-4644-8780-EA824AA47C16}" sibTransId="{2861A6F3-4135-4286-967E-45EB8BECB6B0}"/>
    <dgm:cxn modelId="{16079D7F-8EEA-4A2A-8BC6-18D47F332D8F}" type="presOf" srcId="{31091A66-3641-46D9-9CF3-7DA7C23CA0C2}" destId="{9A7E9404-0283-45B8-A800-39C622A26D5A}" srcOrd="0" destOrd="0" presId="urn:microsoft.com/office/officeart/2018/5/layout/CenteredIconLabelDescriptionList"/>
    <dgm:cxn modelId="{87D2AC86-C966-4CA9-9746-775005FD1536}" type="presOf" srcId="{E16CD0A1-716D-4550-9B00-1973EBE3309D}" destId="{AF7FCCEE-BE23-4AF1-A843-A98991C0843F}" srcOrd="0" destOrd="0" presId="urn:microsoft.com/office/officeart/2018/5/layout/CenteredIconLabelDescriptionList"/>
    <dgm:cxn modelId="{1FEF3A90-A556-40A4-A9FB-B2FC50585A24}" type="presOf" srcId="{8C161D77-8C7A-4D83-8E9D-1771763EB5E4}" destId="{389DB719-2377-48A9-9B0E-0AE751A08C03}" srcOrd="0" destOrd="0" presId="urn:microsoft.com/office/officeart/2018/5/layout/CenteredIconLabelDescriptionList"/>
    <dgm:cxn modelId="{B6E21991-D12D-4E19-9F3C-C1E5BC6C2A47}" srcId="{E16CD0A1-716D-4550-9B00-1973EBE3309D}" destId="{31091A66-3641-46D9-9CF3-7DA7C23CA0C2}" srcOrd="1" destOrd="0" parTransId="{6AC393D8-D2E9-4029-AB54-9BF33EB3990D}" sibTransId="{7C7D71C8-2526-4B7B-80BE-8EFDCD963EF3}"/>
    <dgm:cxn modelId="{F77DE9BC-178F-4281-920F-6A39CB1B00A3}" type="presOf" srcId="{AE69A677-6A43-41AE-8BA9-59A8FE6B266C}" destId="{389DB719-2377-48A9-9B0E-0AE751A08C03}" srcOrd="0" destOrd="1" presId="urn:microsoft.com/office/officeart/2018/5/layout/CenteredIconLabelDescriptionList"/>
    <dgm:cxn modelId="{A9EE5AFC-0CE4-421B-8E0C-B915321F9A17}" type="presParOf" srcId="{AF7FCCEE-BE23-4AF1-A843-A98991C0843F}" destId="{02086918-37DE-4D11-AB1E-300036C6F62D}" srcOrd="0" destOrd="0" presId="urn:microsoft.com/office/officeart/2018/5/layout/CenteredIconLabelDescriptionList"/>
    <dgm:cxn modelId="{17B655D2-98E6-4535-AEFB-38321F6A52CA}" type="presParOf" srcId="{02086918-37DE-4D11-AB1E-300036C6F62D}" destId="{5902FACD-F0BB-4708-B90A-05D448AF43C3}" srcOrd="0" destOrd="0" presId="urn:microsoft.com/office/officeart/2018/5/layout/CenteredIconLabelDescriptionList"/>
    <dgm:cxn modelId="{F7F954DF-9C65-4DF6-A8C3-03CBFDF27EAC}" type="presParOf" srcId="{02086918-37DE-4D11-AB1E-300036C6F62D}" destId="{F433BA76-30DF-4C7D-9C37-ECCA73A7E0C2}" srcOrd="1" destOrd="0" presId="urn:microsoft.com/office/officeart/2018/5/layout/CenteredIconLabelDescriptionList"/>
    <dgm:cxn modelId="{482EE5EE-E1B2-4AD1-9FBD-6A3C6010D718}" type="presParOf" srcId="{02086918-37DE-4D11-AB1E-300036C6F62D}" destId="{3D3A545A-5232-4972-B02A-255C26AE5DE8}" srcOrd="2" destOrd="0" presId="urn:microsoft.com/office/officeart/2018/5/layout/CenteredIconLabelDescriptionList"/>
    <dgm:cxn modelId="{D1C02767-595A-4D63-904C-EE72BE2AA07A}" type="presParOf" srcId="{02086918-37DE-4D11-AB1E-300036C6F62D}" destId="{62AF59D4-3D34-4B5F-AEB0-DF91392D58DE}" srcOrd="3" destOrd="0" presId="urn:microsoft.com/office/officeart/2018/5/layout/CenteredIconLabelDescriptionList"/>
    <dgm:cxn modelId="{033C9AD4-9334-4075-B121-8FE54B700188}" type="presParOf" srcId="{02086918-37DE-4D11-AB1E-300036C6F62D}" destId="{389DB719-2377-48A9-9B0E-0AE751A08C03}" srcOrd="4" destOrd="0" presId="urn:microsoft.com/office/officeart/2018/5/layout/CenteredIconLabelDescriptionList"/>
    <dgm:cxn modelId="{730F0B95-BFDE-47B2-A9DD-7A3D8B4CB94C}" type="presParOf" srcId="{AF7FCCEE-BE23-4AF1-A843-A98991C0843F}" destId="{9CDFE988-30F1-478C-AE3F-14D6482CA5C8}" srcOrd="1" destOrd="0" presId="urn:microsoft.com/office/officeart/2018/5/layout/CenteredIconLabelDescriptionList"/>
    <dgm:cxn modelId="{424090CC-988A-464F-BF7F-91C62A3C529B}" type="presParOf" srcId="{AF7FCCEE-BE23-4AF1-A843-A98991C0843F}" destId="{9F83F9E8-0429-4B75-8CE6-4CE81E532192}" srcOrd="2" destOrd="0" presId="urn:microsoft.com/office/officeart/2018/5/layout/CenteredIconLabelDescriptionList"/>
    <dgm:cxn modelId="{55721D7B-0369-403F-8838-F1FA4E6E8E53}" type="presParOf" srcId="{9F83F9E8-0429-4B75-8CE6-4CE81E532192}" destId="{7ECF7B66-368C-488B-93FD-6ED06846789B}" srcOrd="0" destOrd="0" presId="urn:microsoft.com/office/officeart/2018/5/layout/CenteredIconLabelDescriptionList"/>
    <dgm:cxn modelId="{813D4CB4-32F8-4F11-B5C7-21F5629CEBF0}" type="presParOf" srcId="{9F83F9E8-0429-4B75-8CE6-4CE81E532192}" destId="{070BBABC-42DC-4D48-8E3B-CE016364D56B}" srcOrd="1" destOrd="0" presId="urn:microsoft.com/office/officeart/2018/5/layout/CenteredIconLabelDescriptionList"/>
    <dgm:cxn modelId="{04ABCF91-B1AD-44F0-95D8-26E2CFFBB81F}" type="presParOf" srcId="{9F83F9E8-0429-4B75-8CE6-4CE81E532192}" destId="{9A7E9404-0283-45B8-A800-39C622A26D5A}" srcOrd="2" destOrd="0" presId="urn:microsoft.com/office/officeart/2018/5/layout/CenteredIconLabelDescriptionList"/>
    <dgm:cxn modelId="{88B747C2-9DAA-45C8-91D7-F778F54D9124}" type="presParOf" srcId="{9F83F9E8-0429-4B75-8CE6-4CE81E532192}" destId="{67C5FE63-E3B5-4122-A4B2-F9FFB6201A51}" srcOrd="3" destOrd="0" presId="urn:microsoft.com/office/officeart/2018/5/layout/CenteredIconLabelDescriptionList"/>
    <dgm:cxn modelId="{658C8077-0674-4AC4-820A-537F81D0CCC7}" type="presParOf" srcId="{9F83F9E8-0429-4B75-8CE6-4CE81E532192}" destId="{83B866C3-5EA3-4F16-94DA-6E63D85C9F6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CCC3B-57F7-4FD8-B00D-29A54DD54472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7F735CB1-B71B-47A4-9607-579728E0554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 i="1"/>
            <a:t>Class Throwable</a:t>
          </a:r>
          <a:endParaRPr lang="en-US"/>
        </a:p>
      </dgm:t>
    </dgm:pt>
    <dgm:pt modelId="{931FDED7-FA6B-48E7-AD23-7229D925C1E7}" type="parTrans" cxnId="{FC74E7E7-A437-4B58-A04B-98D1E62674D9}">
      <dgm:prSet/>
      <dgm:spPr/>
      <dgm:t>
        <a:bodyPr/>
        <a:lstStyle/>
        <a:p>
          <a:endParaRPr lang="en-US"/>
        </a:p>
      </dgm:t>
    </dgm:pt>
    <dgm:pt modelId="{C4048F44-D8B4-47ED-9696-304AF4F5C9B4}" type="sibTrans" cxnId="{FC74E7E7-A437-4B58-A04B-98D1E62674D9}">
      <dgm:prSet/>
      <dgm:spPr/>
      <dgm:t>
        <a:bodyPr/>
        <a:lstStyle/>
        <a:p>
          <a:endParaRPr lang="en-US"/>
        </a:p>
      </dgm:t>
    </dgm:pt>
    <dgm:pt modelId="{0B02257F-A4D4-463C-B679-11DA0A269B1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Class Root </a:t>
          </a:r>
          <a:r>
            <a:rPr lang="en-GB" err="1"/>
            <a:t>dari</a:t>
          </a:r>
          <a:r>
            <a:rPr lang="en-GB"/>
            <a:t> class-class  exception</a:t>
          </a:r>
          <a:endParaRPr lang="en-US"/>
        </a:p>
      </dgm:t>
    </dgm:pt>
    <dgm:pt modelId="{0EB5A379-AD2A-4AC3-BDFB-9A3D199DD6D9}" type="parTrans" cxnId="{75E59874-2580-485C-B119-7C584AD9CFD7}">
      <dgm:prSet/>
      <dgm:spPr/>
      <dgm:t>
        <a:bodyPr/>
        <a:lstStyle/>
        <a:p>
          <a:endParaRPr lang="en-US"/>
        </a:p>
      </dgm:t>
    </dgm:pt>
    <dgm:pt modelId="{FA567112-B487-4DFD-99F6-E2448326AF8C}" type="sibTrans" cxnId="{75E59874-2580-485C-B119-7C584AD9CFD7}">
      <dgm:prSet/>
      <dgm:spPr/>
      <dgm:t>
        <a:bodyPr/>
        <a:lstStyle/>
        <a:p>
          <a:endParaRPr lang="en-US"/>
        </a:p>
      </dgm:t>
    </dgm:pt>
    <dgm:pt modelId="{E066E39F-F793-4B6A-91A5-37EB5C9BD45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/>
            <a:t>Class Exception</a:t>
          </a:r>
          <a:endParaRPr lang="en-US"/>
        </a:p>
      </dgm:t>
    </dgm:pt>
    <dgm:pt modelId="{0D4151E2-8FD2-490A-A042-202BDA015927}" type="parTrans" cxnId="{8EE75D9B-480B-4652-ACC5-EACA31A38DEE}">
      <dgm:prSet/>
      <dgm:spPr/>
      <dgm:t>
        <a:bodyPr/>
        <a:lstStyle/>
        <a:p>
          <a:endParaRPr lang="en-US"/>
        </a:p>
      </dgm:t>
    </dgm:pt>
    <dgm:pt modelId="{1830E9A2-89A0-44F3-9499-5BD7B2C8E9F5}" type="sibTrans" cxnId="{8EE75D9B-480B-4652-ACC5-EACA31A38DEE}">
      <dgm:prSet/>
      <dgm:spPr/>
    </dgm:pt>
    <dgm:pt modelId="{F70D8769-BA2F-4626-822B-73F1582AD0D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err="1"/>
            <a:t>Umumnya</a:t>
          </a:r>
          <a:r>
            <a:rPr lang="en-US"/>
            <a:t> </a:t>
          </a:r>
          <a:r>
            <a:rPr lang="en-US" err="1"/>
            <a:t>disebabkan</a:t>
          </a:r>
          <a:r>
            <a:rPr lang="en-US"/>
            <a:t> oleh </a:t>
          </a:r>
          <a:r>
            <a:rPr lang="en-US" err="1"/>
            <a:t>kesalahan</a:t>
          </a:r>
          <a:r>
            <a:rPr lang="en-US"/>
            <a:t> pada </a:t>
          </a:r>
          <a:r>
            <a:rPr lang="en-US" err="1"/>
            <a:t>kode</a:t>
          </a:r>
          <a:r>
            <a:rPr lang="en-US"/>
            <a:t> program </a:t>
          </a:r>
        </a:p>
      </dgm:t>
    </dgm:pt>
    <dgm:pt modelId="{9DDD011A-A0B2-4FFE-AF5A-8FAE018A9C64}" type="parTrans" cxnId="{E051150F-921B-497B-9627-85CFBAE5257C}">
      <dgm:prSet/>
      <dgm:spPr/>
      <dgm:t>
        <a:bodyPr/>
        <a:lstStyle/>
        <a:p>
          <a:endParaRPr lang="en-US"/>
        </a:p>
      </dgm:t>
    </dgm:pt>
    <dgm:pt modelId="{3BD74AA2-916F-4B3B-9191-751090BB003E}" type="sibTrans" cxnId="{E051150F-921B-497B-9627-85CFBAE5257C}">
      <dgm:prSet/>
      <dgm:spPr/>
      <dgm:t>
        <a:bodyPr/>
        <a:lstStyle/>
        <a:p>
          <a:endParaRPr lang="en-US"/>
        </a:p>
      </dgm:t>
    </dgm:pt>
    <dgm:pt modelId="{58500444-AC4B-44C2-85AF-57A7BEAA7BA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err="1"/>
            <a:t>Contoh</a:t>
          </a:r>
          <a:r>
            <a:rPr lang="en-GB"/>
            <a:t>:</a:t>
          </a:r>
          <a:endParaRPr lang="en-US"/>
        </a:p>
      </dgm:t>
    </dgm:pt>
    <dgm:pt modelId="{CD8EC531-BB5C-4608-BCBF-B97F8CCBE588}" type="parTrans" cxnId="{58EA1E64-86C0-4403-935D-CD0D079733A2}">
      <dgm:prSet/>
      <dgm:spPr/>
      <dgm:t>
        <a:bodyPr/>
        <a:lstStyle/>
        <a:p>
          <a:endParaRPr lang="en-US"/>
        </a:p>
      </dgm:t>
    </dgm:pt>
    <dgm:pt modelId="{D775B24F-FC06-4C0D-981B-AFDC60C2DF3B}" type="sibTrans" cxnId="{58EA1E64-86C0-4403-935D-CD0D079733A2}">
      <dgm:prSet/>
      <dgm:spPr/>
      <dgm:t>
        <a:bodyPr/>
        <a:lstStyle/>
        <a:p>
          <a:endParaRPr lang="en-US"/>
        </a:p>
      </dgm:t>
    </dgm:pt>
    <dgm:pt modelId="{C40DD6EA-BC4D-4AE3-9929-ABB6FE166702}">
      <dgm:prSet/>
      <dgm:spPr/>
      <dgm:t>
        <a:bodyPr/>
        <a:lstStyle/>
        <a:p>
          <a:r>
            <a:rPr lang="en-US" err="1"/>
            <a:t>Pembagian</a:t>
          </a:r>
          <a:r>
            <a:rPr lang="en-US"/>
            <a:t> oleh 0 </a:t>
          </a:r>
        </a:p>
      </dgm:t>
    </dgm:pt>
    <dgm:pt modelId="{66ED57C2-9A7A-433B-B0C6-48C1115B3BB8}" type="parTrans" cxnId="{D217EC01-EB4F-426B-BB9D-3668121A3967}">
      <dgm:prSet/>
      <dgm:spPr/>
      <dgm:t>
        <a:bodyPr/>
        <a:lstStyle/>
        <a:p>
          <a:endParaRPr lang="en-US"/>
        </a:p>
      </dgm:t>
    </dgm:pt>
    <dgm:pt modelId="{1CB57D9A-83A4-4650-85A4-7C063BED1708}" type="sibTrans" cxnId="{D217EC01-EB4F-426B-BB9D-3668121A3967}">
      <dgm:prSet/>
      <dgm:spPr/>
      <dgm:t>
        <a:bodyPr/>
        <a:lstStyle/>
        <a:p>
          <a:endParaRPr lang="en-US"/>
        </a:p>
      </dgm:t>
    </dgm:pt>
    <dgm:pt modelId="{79326106-FE19-4A5D-95B5-4C13A4D05919}">
      <dgm:prSet/>
      <dgm:spPr/>
      <dgm:t>
        <a:bodyPr/>
        <a:lstStyle/>
        <a:p>
          <a:r>
            <a:rPr lang="en-US"/>
            <a:t>Error di </a:t>
          </a:r>
          <a:r>
            <a:rPr lang="en-US" err="1"/>
            <a:t>luar</a:t>
          </a:r>
          <a:r>
            <a:rPr lang="en-US"/>
            <a:t> </a:t>
          </a:r>
          <a:r>
            <a:rPr lang="en-US" err="1"/>
            <a:t>jangkauan</a:t>
          </a:r>
          <a:r>
            <a:rPr lang="en-US"/>
            <a:t> array </a:t>
          </a:r>
        </a:p>
      </dgm:t>
    </dgm:pt>
    <dgm:pt modelId="{00E5574E-0EB6-433C-8943-88832A24B48D}" type="parTrans" cxnId="{4C848F1D-FBCD-4C42-93B7-71EB7C1B558D}">
      <dgm:prSet/>
      <dgm:spPr/>
      <dgm:t>
        <a:bodyPr/>
        <a:lstStyle/>
        <a:p>
          <a:endParaRPr lang="en-US"/>
        </a:p>
      </dgm:t>
    </dgm:pt>
    <dgm:pt modelId="{73711FC0-2A58-46C2-9F21-F4484DC6D63F}" type="sibTrans" cxnId="{4C848F1D-FBCD-4C42-93B7-71EB7C1B558D}">
      <dgm:prSet/>
      <dgm:spPr/>
      <dgm:t>
        <a:bodyPr/>
        <a:lstStyle/>
        <a:p>
          <a:endParaRPr lang="en-US"/>
        </a:p>
      </dgm:t>
    </dgm:pt>
    <dgm:pt modelId="{31A24C4F-2EE8-423B-B22F-A586909F5A3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/>
            <a:t>Class Error</a:t>
          </a:r>
          <a:endParaRPr lang="en-US"/>
        </a:p>
      </dgm:t>
    </dgm:pt>
    <dgm:pt modelId="{372D3EA8-E66E-4A99-BE40-3A95B2FF5E78}" type="parTrans" cxnId="{55FFBAC5-3447-4B45-BCDB-3EE78F8EF062}">
      <dgm:prSet/>
      <dgm:spPr/>
      <dgm:t>
        <a:bodyPr/>
        <a:lstStyle/>
        <a:p>
          <a:endParaRPr lang="en-US"/>
        </a:p>
      </dgm:t>
    </dgm:pt>
    <dgm:pt modelId="{90798F6C-8315-415D-8314-3C5F3FCC28AB}" type="sibTrans" cxnId="{55FFBAC5-3447-4B45-BCDB-3EE78F8EF062}">
      <dgm:prSet/>
      <dgm:spPr/>
      <dgm:t>
        <a:bodyPr/>
        <a:lstStyle/>
        <a:p>
          <a:endParaRPr lang="en-US"/>
        </a:p>
      </dgm:t>
    </dgm:pt>
    <dgm:pt modelId="{59C674B7-A1E0-49E7-AB4B-AC02427FCF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err="1"/>
            <a:t>menangani</a:t>
          </a:r>
          <a:r>
            <a:rPr lang="en-US"/>
            <a:t> error yang </a:t>
          </a:r>
          <a:r>
            <a:rPr lang="en-US" err="1"/>
            <a:t>muncul</a:t>
          </a:r>
          <a:r>
            <a:rPr lang="en-US"/>
            <a:t> pada </a:t>
          </a:r>
          <a:r>
            <a:rPr lang="en-US" err="1"/>
            <a:t>saat</a:t>
          </a:r>
          <a:r>
            <a:rPr lang="en-US"/>
            <a:t> </a:t>
          </a:r>
          <a:r>
            <a:rPr lang="en-US" err="1"/>
            <a:t>dijalankan</a:t>
          </a:r>
          <a:r>
            <a:rPr lang="en-US"/>
            <a:t> </a:t>
          </a:r>
          <a:endParaRPr lang="en-GB"/>
        </a:p>
      </dgm:t>
    </dgm:pt>
    <dgm:pt modelId="{6F026753-353B-4E21-96FE-C64B1829EE00}" type="parTrans" cxnId="{C20E4FAF-E308-4AC6-ACE4-2266C5109196}">
      <dgm:prSet/>
      <dgm:spPr/>
      <dgm:t>
        <a:bodyPr/>
        <a:lstStyle/>
        <a:p>
          <a:endParaRPr lang="en-US"/>
        </a:p>
      </dgm:t>
    </dgm:pt>
    <dgm:pt modelId="{ACE7FE64-05DE-4BF1-89B7-41C69B5904B9}" type="sibTrans" cxnId="{C20E4FAF-E308-4AC6-ACE4-2266C5109196}">
      <dgm:prSet/>
      <dgm:spPr/>
      <dgm:t>
        <a:bodyPr/>
        <a:lstStyle/>
        <a:p>
          <a:endParaRPr lang="en-US"/>
        </a:p>
      </dgm:t>
    </dgm:pt>
    <dgm:pt modelId="{6279310F-7FB9-4C1C-81F0-EBDE966B40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umum</a:t>
          </a:r>
          <a:r>
            <a:rPr lang="en-US" dirty="0"/>
            <a:t>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ini</a:t>
          </a:r>
          <a:r>
            <a:rPr lang="en-US" dirty="0"/>
            <a:t> di </a:t>
          </a:r>
          <a:r>
            <a:rPr lang="en-US" dirty="0" err="1"/>
            <a:t>luar</a:t>
          </a:r>
          <a:r>
            <a:rPr lang="en-US" dirty="0"/>
            <a:t> control user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kemunculannya</a:t>
          </a:r>
          <a:r>
            <a:rPr lang="en-US" dirty="0"/>
            <a:t> </a:t>
          </a:r>
          <a:r>
            <a:rPr lang="en-US" dirty="0" err="1"/>
            <a:t>disebabkan</a:t>
          </a:r>
          <a:r>
            <a:rPr lang="en-US" dirty="0"/>
            <a:t> oleh run-time environment </a:t>
          </a:r>
          <a:endParaRPr lang="en-GB" dirty="0"/>
        </a:p>
      </dgm:t>
    </dgm:pt>
    <dgm:pt modelId="{DEABB18D-B62A-434D-BB06-5E807DF0004F}" type="parTrans" cxnId="{B7D1250F-3324-4284-B246-CFB894B426AE}">
      <dgm:prSet/>
      <dgm:spPr/>
      <dgm:t>
        <a:bodyPr/>
        <a:lstStyle/>
        <a:p>
          <a:endParaRPr lang="en-US"/>
        </a:p>
      </dgm:t>
    </dgm:pt>
    <dgm:pt modelId="{A8AD6700-4409-4743-86AA-F64006646852}" type="sibTrans" cxnId="{B7D1250F-3324-4284-B246-CFB894B426AE}">
      <dgm:prSet/>
      <dgm:spPr/>
      <dgm:t>
        <a:bodyPr/>
        <a:lstStyle/>
        <a:p>
          <a:endParaRPr lang="en-US"/>
        </a:p>
      </dgm:t>
    </dgm:pt>
    <dgm:pt modelId="{44422582-1442-453E-B052-0BAF2B96289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Contoh-contoh</a:t>
          </a:r>
        </a:p>
      </dgm:t>
    </dgm:pt>
    <dgm:pt modelId="{A9C94EDE-DB6E-4D35-971A-8FE72070360C}" type="parTrans" cxnId="{C0B2CAC1-7831-4D65-B8E9-FD9D8D5CA662}">
      <dgm:prSet/>
      <dgm:spPr/>
      <dgm:t>
        <a:bodyPr/>
        <a:lstStyle/>
        <a:p>
          <a:endParaRPr lang="en-US"/>
        </a:p>
      </dgm:t>
    </dgm:pt>
    <dgm:pt modelId="{AA64AC2D-9A0B-4958-A01C-8CE73AC78FD0}" type="sibTrans" cxnId="{C0B2CAC1-7831-4D65-B8E9-FD9D8D5CA662}">
      <dgm:prSet/>
      <dgm:spPr/>
      <dgm:t>
        <a:bodyPr/>
        <a:lstStyle/>
        <a:p>
          <a:endParaRPr lang="en-US"/>
        </a:p>
      </dgm:t>
    </dgm:pt>
    <dgm:pt modelId="{245C3A15-DA6C-4175-BF06-E7CF4A30AAB8}">
      <dgm:prSet/>
      <dgm:spPr/>
      <dgm:t>
        <a:bodyPr/>
        <a:lstStyle/>
        <a:p>
          <a:r>
            <a:rPr lang="en-GB" i="1"/>
            <a:t>Out of memory errors</a:t>
          </a:r>
        </a:p>
      </dgm:t>
    </dgm:pt>
    <dgm:pt modelId="{4B4B24BB-3558-4EEC-9016-B6210756CF56}" type="parTrans" cxnId="{3F1254E4-0D4E-406E-B2AE-CDDACA2AD3EF}">
      <dgm:prSet/>
      <dgm:spPr/>
      <dgm:t>
        <a:bodyPr/>
        <a:lstStyle/>
        <a:p>
          <a:endParaRPr lang="en-US"/>
        </a:p>
      </dgm:t>
    </dgm:pt>
    <dgm:pt modelId="{1ED8BA2D-E239-4F86-9719-3CDF1B2A1038}" type="sibTrans" cxnId="{3F1254E4-0D4E-406E-B2AE-CDDACA2AD3EF}">
      <dgm:prSet/>
      <dgm:spPr/>
      <dgm:t>
        <a:bodyPr/>
        <a:lstStyle/>
        <a:p>
          <a:endParaRPr lang="en-US"/>
        </a:p>
      </dgm:t>
    </dgm:pt>
    <dgm:pt modelId="{8E68267D-9499-4A18-9967-913B22BB2857}">
      <dgm:prSet/>
      <dgm:spPr/>
      <dgm:t>
        <a:bodyPr/>
        <a:lstStyle/>
        <a:p>
          <a:r>
            <a:rPr lang="en-GB" i="1"/>
            <a:t>Harddisk crash</a:t>
          </a:r>
        </a:p>
      </dgm:t>
    </dgm:pt>
    <dgm:pt modelId="{013F1911-2653-4E1D-82EC-5E5D96B62153}" type="parTrans" cxnId="{DA7BE212-1A08-408C-8774-2623F666970E}">
      <dgm:prSet/>
      <dgm:spPr/>
      <dgm:t>
        <a:bodyPr/>
        <a:lstStyle/>
        <a:p>
          <a:endParaRPr lang="en-US"/>
        </a:p>
      </dgm:t>
    </dgm:pt>
    <dgm:pt modelId="{ADE4422A-21FA-4571-9D61-21F6609D9DDD}" type="sibTrans" cxnId="{DA7BE212-1A08-408C-8774-2623F666970E}">
      <dgm:prSet/>
      <dgm:spPr/>
      <dgm:t>
        <a:bodyPr/>
        <a:lstStyle/>
        <a:p>
          <a:endParaRPr lang="en-US"/>
        </a:p>
      </dgm:t>
    </dgm:pt>
    <dgm:pt modelId="{51A5E4A7-1AB0-466A-808B-B9250F6F9318}" type="pres">
      <dgm:prSet presAssocID="{FBECCC3B-57F7-4FD8-B00D-29A54DD54472}" presName="root" presStyleCnt="0">
        <dgm:presLayoutVars>
          <dgm:dir/>
          <dgm:resizeHandles val="exact"/>
        </dgm:presLayoutVars>
      </dgm:prSet>
      <dgm:spPr/>
    </dgm:pt>
    <dgm:pt modelId="{624A2676-0197-48B1-8407-F39FF740D477}" type="pres">
      <dgm:prSet presAssocID="{7F735CB1-B71B-47A4-9607-579728E05549}" presName="compNode" presStyleCnt="0"/>
      <dgm:spPr/>
    </dgm:pt>
    <dgm:pt modelId="{376000FF-9BC1-4937-A1B2-9551E20B5B2C}" type="pres">
      <dgm:prSet presAssocID="{7F735CB1-B71B-47A4-9607-579728E0554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68D06442-35EE-4ADF-B8F8-7CF0CD2D709A}" type="pres">
      <dgm:prSet presAssocID="{7F735CB1-B71B-47A4-9607-579728E05549}" presName="iconSpace" presStyleCnt="0"/>
      <dgm:spPr/>
    </dgm:pt>
    <dgm:pt modelId="{63A7CAD3-3E92-42B8-89F4-06793C5E8993}" type="pres">
      <dgm:prSet presAssocID="{7F735CB1-B71B-47A4-9607-579728E05549}" presName="parTx" presStyleLbl="revTx" presStyleIdx="0" presStyleCnt="6">
        <dgm:presLayoutVars>
          <dgm:chMax val="0"/>
          <dgm:chPref val="0"/>
        </dgm:presLayoutVars>
      </dgm:prSet>
      <dgm:spPr/>
    </dgm:pt>
    <dgm:pt modelId="{C797E021-B3F9-4E88-8C56-A2B67D2FE480}" type="pres">
      <dgm:prSet presAssocID="{7F735CB1-B71B-47A4-9607-579728E05549}" presName="txSpace" presStyleCnt="0"/>
      <dgm:spPr/>
    </dgm:pt>
    <dgm:pt modelId="{6F2495E4-2832-4716-8D53-CD1C1E4BB84C}" type="pres">
      <dgm:prSet presAssocID="{7F735CB1-B71B-47A4-9607-579728E05549}" presName="desTx" presStyleLbl="revTx" presStyleIdx="1" presStyleCnt="6">
        <dgm:presLayoutVars/>
      </dgm:prSet>
      <dgm:spPr/>
    </dgm:pt>
    <dgm:pt modelId="{4F5A1234-8238-49D6-A638-FD9A935FDA42}" type="pres">
      <dgm:prSet presAssocID="{C4048F44-D8B4-47ED-9696-304AF4F5C9B4}" presName="sibTrans" presStyleCnt="0"/>
      <dgm:spPr/>
    </dgm:pt>
    <dgm:pt modelId="{28FFF84A-987B-4192-BC5A-4581A539AD70}" type="pres">
      <dgm:prSet presAssocID="{E066E39F-F793-4B6A-91A5-37EB5C9BD45F}" presName="compNode" presStyleCnt="0"/>
      <dgm:spPr/>
    </dgm:pt>
    <dgm:pt modelId="{B2B09708-65CB-4F3F-8BFD-3E7CEBC80E99}" type="pres">
      <dgm:prSet presAssocID="{E066E39F-F793-4B6A-91A5-37EB5C9BD4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A6806B56-EBBC-4CBA-B92F-623FC91CF28B}" type="pres">
      <dgm:prSet presAssocID="{E066E39F-F793-4B6A-91A5-37EB5C9BD45F}" presName="iconSpace" presStyleCnt="0"/>
      <dgm:spPr/>
    </dgm:pt>
    <dgm:pt modelId="{2DB7F5C9-E9EE-4B65-B97A-D030E1685BD5}" type="pres">
      <dgm:prSet presAssocID="{E066E39F-F793-4B6A-91A5-37EB5C9BD45F}" presName="parTx" presStyleLbl="revTx" presStyleIdx="2" presStyleCnt="6">
        <dgm:presLayoutVars>
          <dgm:chMax val="0"/>
          <dgm:chPref val="0"/>
        </dgm:presLayoutVars>
      </dgm:prSet>
      <dgm:spPr/>
    </dgm:pt>
    <dgm:pt modelId="{E1C4B6BD-008C-4126-BFA2-9BB104B7F8FD}" type="pres">
      <dgm:prSet presAssocID="{E066E39F-F793-4B6A-91A5-37EB5C9BD45F}" presName="txSpace" presStyleCnt="0"/>
      <dgm:spPr/>
    </dgm:pt>
    <dgm:pt modelId="{C6433EBB-F6CB-41CE-8614-615CA0FF9B50}" type="pres">
      <dgm:prSet presAssocID="{E066E39F-F793-4B6A-91A5-37EB5C9BD45F}" presName="desTx" presStyleLbl="revTx" presStyleIdx="3" presStyleCnt="6">
        <dgm:presLayoutVars/>
      </dgm:prSet>
      <dgm:spPr/>
    </dgm:pt>
    <dgm:pt modelId="{E62EE5A4-7D2B-4B51-80ED-9B7E80202A6C}" type="pres">
      <dgm:prSet presAssocID="{1830E9A2-89A0-44F3-9499-5BD7B2C8E9F5}" presName="sibTrans" presStyleCnt="0"/>
      <dgm:spPr/>
    </dgm:pt>
    <dgm:pt modelId="{C23A628C-D291-463A-BE3D-EC2B03689E0E}" type="pres">
      <dgm:prSet presAssocID="{31A24C4F-2EE8-423B-B22F-A586909F5A38}" presName="compNode" presStyleCnt="0"/>
      <dgm:spPr/>
    </dgm:pt>
    <dgm:pt modelId="{98B048DD-438B-4D1C-A718-748D665192AF}" type="pres">
      <dgm:prSet presAssocID="{31A24C4F-2EE8-423B-B22F-A586909F5A3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ctive sign"/>
        </a:ext>
      </dgm:extLst>
    </dgm:pt>
    <dgm:pt modelId="{1C3BF73B-DCCC-45EF-AE2A-91A25FE345BF}" type="pres">
      <dgm:prSet presAssocID="{31A24C4F-2EE8-423B-B22F-A586909F5A38}" presName="iconSpace" presStyleCnt="0"/>
      <dgm:spPr/>
    </dgm:pt>
    <dgm:pt modelId="{5F4A0742-E427-4B9A-BC57-6F2B41CCEA4F}" type="pres">
      <dgm:prSet presAssocID="{31A24C4F-2EE8-423B-B22F-A586909F5A38}" presName="parTx" presStyleLbl="revTx" presStyleIdx="4" presStyleCnt="6">
        <dgm:presLayoutVars>
          <dgm:chMax val="0"/>
          <dgm:chPref val="0"/>
        </dgm:presLayoutVars>
      </dgm:prSet>
      <dgm:spPr/>
    </dgm:pt>
    <dgm:pt modelId="{ADE9BBE5-59A3-4AA6-A38C-4F0388720066}" type="pres">
      <dgm:prSet presAssocID="{31A24C4F-2EE8-423B-B22F-A586909F5A38}" presName="txSpace" presStyleCnt="0"/>
      <dgm:spPr/>
    </dgm:pt>
    <dgm:pt modelId="{16A31FE2-6AA4-45CA-9A47-2402A345F69F}" type="pres">
      <dgm:prSet presAssocID="{31A24C4F-2EE8-423B-B22F-A586909F5A38}" presName="desTx" presStyleLbl="revTx" presStyleIdx="5" presStyleCnt="6">
        <dgm:presLayoutVars/>
      </dgm:prSet>
      <dgm:spPr/>
    </dgm:pt>
  </dgm:ptLst>
  <dgm:cxnLst>
    <dgm:cxn modelId="{D217EC01-EB4F-426B-BB9D-3668121A3967}" srcId="{58500444-AC4B-44C2-85AF-57A7BEAA7BAE}" destId="{C40DD6EA-BC4D-4AE3-9929-ABB6FE166702}" srcOrd="0" destOrd="0" parTransId="{66ED57C2-9A7A-433B-B0C6-48C1115B3BB8}" sibTransId="{1CB57D9A-83A4-4650-85A4-7C063BED1708}"/>
    <dgm:cxn modelId="{E051150F-921B-497B-9627-85CFBAE5257C}" srcId="{E066E39F-F793-4B6A-91A5-37EB5C9BD45F}" destId="{F70D8769-BA2F-4626-822B-73F1582AD0D8}" srcOrd="0" destOrd="0" parTransId="{9DDD011A-A0B2-4FFE-AF5A-8FAE018A9C64}" sibTransId="{3BD74AA2-916F-4B3B-9191-751090BB003E}"/>
    <dgm:cxn modelId="{B7D1250F-3324-4284-B246-CFB894B426AE}" srcId="{31A24C4F-2EE8-423B-B22F-A586909F5A38}" destId="{6279310F-7FB9-4C1C-81F0-EBDE966B4080}" srcOrd="1" destOrd="0" parTransId="{DEABB18D-B62A-434D-BB06-5E807DF0004F}" sibTransId="{A8AD6700-4409-4743-86AA-F64006646852}"/>
    <dgm:cxn modelId="{DA7BE212-1A08-408C-8774-2623F666970E}" srcId="{44422582-1442-453E-B052-0BAF2B962892}" destId="{8E68267D-9499-4A18-9967-913B22BB2857}" srcOrd="1" destOrd="0" parTransId="{013F1911-2653-4E1D-82EC-5E5D96B62153}" sibTransId="{ADE4422A-21FA-4571-9D61-21F6609D9DDD}"/>
    <dgm:cxn modelId="{4C848F1D-FBCD-4C42-93B7-71EB7C1B558D}" srcId="{58500444-AC4B-44C2-85AF-57A7BEAA7BAE}" destId="{79326106-FE19-4A5D-95B5-4C13A4D05919}" srcOrd="1" destOrd="0" parTransId="{00E5574E-0EB6-433C-8943-88832A24B48D}" sibTransId="{73711FC0-2A58-46C2-9F21-F4484DC6D63F}"/>
    <dgm:cxn modelId="{73784021-A211-43B2-9CA8-D1A6DC419514}" type="presOf" srcId="{31A24C4F-2EE8-423B-B22F-A586909F5A38}" destId="{5F4A0742-E427-4B9A-BC57-6F2B41CCEA4F}" srcOrd="0" destOrd="0" presId="urn:microsoft.com/office/officeart/2018/5/layout/CenteredIconLabelDescriptionList"/>
    <dgm:cxn modelId="{E0D29D2D-8885-41AB-9221-71EBF62E7EB1}" type="presOf" srcId="{245C3A15-DA6C-4175-BF06-E7CF4A30AAB8}" destId="{16A31FE2-6AA4-45CA-9A47-2402A345F69F}" srcOrd="0" destOrd="3" presId="urn:microsoft.com/office/officeart/2018/5/layout/CenteredIconLabelDescriptionList"/>
    <dgm:cxn modelId="{B244DE32-821A-4184-8515-FA30CFAE5650}" type="presOf" srcId="{79326106-FE19-4A5D-95B5-4C13A4D05919}" destId="{C6433EBB-F6CB-41CE-8614-615CA0FF9B50}" srcOrd="0" destOrd="3" presId="urn:microsoft.com/office/officeart/2018/5/layout/CenteredIconLabelDescriptionList"/>
    <dgm:cxn modelId="{0622DA5C-668F-4C9C-90F5-4876D7C9998A}" type="presOf" srcId="{F70D8769-BA2F-4626-822B-73F1582AD0D8}" destId="{C6433EBB-F6CB-41CE-8614-615CA0FF9B50}" srcOrd="0" destOrd="0" presId="urn:microsoft.com/office/officeart/2018/5/layout/CenteredIconLabelDescriptionList"/>
    <dgm:cxn modelId="{58EA1E64-86C0-4403-935D-CD0D079733A2}" srcId="{E066E39F-F793-4B6A-91A5-37EB5C9BD45F}" destId="{58500444-AC4B-44C2-85AF-57A7BEAA7BAE}" srcOrd="1" destOrd="0" parTransId="{CD8EC531-BB5C-4608-BCBF-B97F8CCBE588}" sibTransId="{D775B24F-FC06-4C0D-981B-AFDC60C2DF3B}"/>
    <dgm:cxn modelId="{B53D4349-8033-4BF8-B21C-96C9A0D53FEB}" type="presOf" srcId="{6279310F-7FB9-4C1C-81F0-EBDE966B4080}" destId="{16A31FE2-6AA4-45CA-9A47-2402A345F69F}" srcOrd="0" destOrd="1" presId="urn:microsoft.com/office/officeart/2018/5/layout/CenteredIconLabelDescriptionList"/>
    <dgm:cxn modelId="{75E59874-2580-485C-B119-7C584AD9CFD7}" srcId="{7F735CB1-B71B-47A4-9607-579728E05549}" destId="{0B02257F-A4D4-463C-B679-11DA0A269B14}" srcOrd="0" destOrd="0" parTransId="{0EB5A379-AD2A-4AC3-BDFB-9A3D199DD6D9}" sibTransId="{FA567112-B487-4DFD-99F6-E2448326AF8C}"/>
    <dgm:cxn modelId="{A6A2DD75-79B2-441D-B20E-F64D08F3620F}" type="presOf" srcId="{E066E39F-F793-4B6A-91A5-37EB5C9BD45F}" destId="{2DB7F5C9-E9EE-4B65-B97A-D030E1685BD5}" srcOrd="0" destOrd="0" presId="urn:microsoft.com/office/officeart/2018/5/layout/CenteredIconLabelDescriptionList"/>
    <dgm:cxn modelId="{33895F78-E1C6-4E33-ABE8-9CFC7D9933FF}" type="presOf" srcId="{58500444-AC4B-44C2-85AF-57A7BEAA7BAE}" destId="{C6433EBB-F6CB-41CE-8614-615CA0FF9B50}" srcOrd="0" destOrd="1" presId="urn:microsoft.com/office/officeart/2018/5/layout/CenteredIconLabelDescriptionList"/>
    <dgm:cxn modelId="{0D6D1E8F-9FEA-411A-8714-BE3BE8E71135}" type="presOf" srcId="{0B02257F-A4D4-463C-B679-11DA0A269B14}" destId="{6F2495E4-2832-4716-8D53-CD1C1E4BB84C}" srcOrd="0" destOrd="0" presId="urn:microsoft.com/office/officeart/2018/5/layout/CenteredIconLabelDescriptionList"/>
    <dgm:cxn modelId="{8EE75D9B-480B-4652-ACC5-EACA31A38DEE}" srcId="{FBECCC3B-57F7-4FD8-B00D-29A54DD54472}" destId="{E066E39F-F793-4B6A-91A5-37EB5C9BD45F}" srcOrd="1" destOrd="0" parTransId="{0D4151E2-8FD2-490A-A042-202BDA015927}" sibTransId="{1830E9A2-89A0-44F3-9499-5BD7B2C8E9F5}"/>
    <dgm:cxn modelId="{B514719C-4ACD-4927-A869-E701E9B5AE6C}" type="presOf" srcId="{FBECCC3B-57F7-4FD8-B00D-29A54DD54472}" destId="{51A5E4A7-1AB0-466A-808B-B9250F6F9318}" srcOrd="0" destOrd="0" presId="urn:microsoft.com/office/officeart/2018/5/layout/CenteredIconLabelDescriptionList"/>
    <dgm:cxn modelId="{0750D49C-0E83-4A4A-BC8F-3D06A3319B68}" type="presOf" srcId="{8E68267D-9499-4A18-9967-913B22BB2857}" destId="{16A31FE2-6AA4-45CA-9A47-2402A345F69F}" srcOrd="0" destOrd="4" presId="urn:microsoft.com/office/officeart/2018/5/layout/CenteredIconLabelDescriptionList"/>
    <dgm:cxn modelId="{C20E4FAF-E308-4AC6-ACE4-2266C5109196}" srcId="{31A24C4F-2EE8-423B-B22F-A586909F5A38}" destId="{59C674B7-A1E0-49E7-AB4B-AC02427FCF88}" srcOrd="0" destOrd="0" parTransId="{6F026753-353B-4E21-96FE-C64B1829EE00}" sibTransId="{ACE7FE64-05DE-4BF1-89B7-41C69B5904B9}"/>
    <dgm:cxn modelId="{C0B2CAC1-7831-4D65-B8E9-FD9D8D5CA662}" srcId="{31A24C4F-2EE8-423B-B22F-A586909F5A38}" destId="{44422582-1442-453E-B052-0BAF2B962892}" srcOrd="2" destOrd="0" parTransId="{A9C94EDE-DB6E-4D35-971A-8FE72070360C}" sibTransId="{AA64AC2D-9A0B-4958-A01C-8CE73AC78FD0}"/>
    <dgm:cxn modelId="{55FFBAC5-3447-4B45-BCDB-3EE78F8EF062}" srcId="{FBECCC3B-57F7-4FD8-B00D-29A54DD54472}" destId="{31A24C4F-2EE8-423B-B22F-A586909F5A38}" srcOrd="2" destOrd="0" parTransId="{372D3EA8-E66E-4A99-BE40-3A95B2FF5E78}" sibTransId="{90798F6C-8315-415D-8314-3C5F3FCC28AB}"/>
    <dgm:cxn modelId="{C183EBCC-922D-4936-8E85-B841AD2957FE}" type="presOf" srcId="{7F735CB1-B71B-47A4-9607-579728E05549}" destId="{63A7CAD3-3E92-42B8-89F4-06793C5E8993}" srcOrd="0" destOrd="0" presId="urn:microsoft.com/office/officeart/2018/5/layout/CenteredIconLabelDescriptionList"/>
    <dgm:cxn modelId="{2F3B74E2-3D4C-4023-8E95-CA135123824A}" type="presOf" srcId="{44422582-1442-453E-B052-0BAF2B962892}" destId="{16A31FE2-6AA4-45CA-9A47-2402A345F69F}" srcOrd="0" destOrd="2" presId="urn:microsoft.com/office/officeart/2018/5/layout/CenteredIconLabelDescriptionList"/>
    <dgm:cxn modelId="{3F1254E4-0D4E-406E-B2AE-CDDACA2AD3EF}" srcId="{44422582-1442-453E-B052-0BAF2B962892}" destId="{245C3A15-DA6C-4175-BF06-E7CF4A30AAB8}" srcOrd="0" destOrd="0" parTransId="{4B4B24BB-3558-4EEC-9016-B6210756CF56}" sibTransId="{1ED8BA2D-E239-4F86-9719-3CDF1B2A1038}"/>
    <dgm:cxn modelId="{FC74E7E7-A437-4B58-A04B-98D1E62674D9}" srcId="{FBECCC3B-57F7-4FD8-B00D-29A54DD54472}" destId="{7F735CB1-B71B-47A4-9607-579728E05549}" srcOrd="0" destOrd="0" parTransId="{931FDED7-FA6B-48E7-AD23-7229D925C1E7}" sibTransId="{C4048F44-D8B4-47ED-9696-304AF4F5C9B4}"/>
    <dgm:cxn modelId="{5F5741ED-F845-4098-B90D-83B8ACCBF713}" type="presOf" srcId="{C40DD6EA-BC4D-4AE3-9929-ABB6FE166702}" destId="{C6433EBB-F6CB-41CE-8614-615CA0FF9B50}" srcOrd="0" destOrd="2" presId="urn:microsoft.com/office/officeart/2018/5/layout/CenteredIconLabelDescriptionList"/>
    <dgm:cxn modelId="{B9ED2AFB-7E38-4789-97DA-9D24433DB531}" type="presOf" srcId="{59C674B7-A1E0-49E7-AB4B-AC02427FCF88}" destId="{16A31FE2-6AA4-45CA-9A47-2402A345F69F}" srcOrd="0" destOrd="0" presId="urn:microsoft.com/office/officeart/2018/5/layout/CenteredIconLabelDescriptionList"/>
    <dgm:cxn modelId="{4DA83FD3-3F38-4537-9A3B-0C0FFE93C293}" type="presParOf" srcId="{51A5E4A7-1AB0-466A-808B-B9250F6F9318}" destId="{624A2676-0197-48B1-8407-F39FF740D477}" srcOrd="0" destOrd="0" presId="urn:microsoft.com/office/officeart/2018/5/layout/CenteredIconLabelDescriptionList"/>
    <dgm:cxn modelId="{DD7411F8-AA87-4937-BAE5-5E35FAFA4598}" type="presParOf" srcId="{624A2676-0197-48B1-8407-F39FF740D477}" destId="{376000FF-9BC1-4937-A1B2-9551E20B5B2C}" srcOrd="0" destOrd="0" presId="urn:microsoft.com/office/officeart/2018/5/layout/CenteredIconLabelDescriptionList"/>
    <dgm:cxn modelId="{D54320DE-A4BC-48E2-9E8A-5B713518FAA8}" type="presParOf" srcId="{624A2676-0197-48B1-8407-F39FF740D477}" destId="{68D06442-35EE-4ADF-B8F8-7CF0CD2D709A}" srcOrd="1" destOrd="0" presId="urn:microsoft.com/office/officeart/2018/5/layout/CenteredIconLabelDescriptionList"/>
    <dgm:cxn modelId="{FF2C6CD9-7D63-4C93-8CC0-901FF07AD543}" type="presParOf" srcId="{624A2676-0197-48B1-8407-F39FF740D477}" destId="{63A7CAD3-3E92-42B8-89F4-06793C5E8993}" srcOrd="2" destOrd="0" presId="urn:microsoft.com/office/officeart/2018/5/layout/CenteredIconLabelDescriptionList"/>
    <dgm:cxn modelId="{E00435F2-9DDE-460A-864B-EA3BB92A6089}" type="presParOf" srcId="{624A2676-0197-48B1-8407-F39FF740D477}" destId="{C797E021-B3F9-4E88-8C56-A2B67D2FE480}" srcOrd="3" destOrd="0" presId="urn:microsoft.com/office/officeart/2018/5/layout/CenteredIconLabelDescriptionList"/>
    <dgm:cxn modelId="{B2C3A3F5-6BA1-40D7-8CB4-AA572E80E8AE}" type="presParOf" srcId="{624A2676-0197-48B1-8407-F39FF740D477}" destId="{6F2495E4-2832-4716-8D53-CD1C1E4BB84C}" srcOrd="4" destOrd="0" presId="urn:microsoft.com/office/officeart/2018/5/layout/CenteredIconLabelDescriptionList"/>
    <dgm:cxn modelId="{0A151C0C-B3D2-4DDB-803D-27A4044F134D}" type="presParOf" srcId="{51A5E4A7-1AB0-466A-808B-B9250F6F9318}" destId="{4F5A1234-8238-49D6-A638-FD9A935FDA42}" srcOrd="1" destOrd="0" presId="urn:microsoft.com/office/officeart/2018/5/layout/CenteredIconLabelDescriptionList"/>
    <dgm:cxn modelId="{BB303674-7CDF-4EA5-A5D5-BC8DF805A18E}" type="presParOf" srcId="{51A5E4A7-1AB0-466A-808B-B9250F6F9318}" destId="{28FFF84A-987B-4192-BC5A-4581A539AD70}" srcOrd="2" destOrd="0" presId="urn:microsoft.com/office/officeart/2018/5/layout/CenteredIconLabelDescriptionList"/>
    <dgm:cxn modelId="{51BC5EA9-4A5F-4693-AA7A-EE498B7C94AF}" type="presParOf" srcId="{28FFF84A-987B-4192-BC5A-4581A539AD70}" destId="{B2B09708-65CB-4F3F-8BFD-3E7CEBC80E99}" srcOrd="0" destOrd="0" presId="urn:microsoft.com/office/officeart/2018/5/layout/CenteredIconLabelDescriptionList"/>
    <dgm:cxn modelId="{5D2D49F1-F900-45FD-89D9-11BC036E4A2F}" type="presParOf" srcId="{28FFF84A-987B-4192-BC5A-4581A539AD70}" destId="{A6806B56-EBBC-4CBA-B92F-623FC91CF28B}" srcOrd="1" destOrd="0" presId="urn:microsoft.com/office/officeart/2018/5/layout/CenteredIconLabelDescriptionList"/>
    <dgm:cxn modelId="{AA684460-E64E-4C3D-A73C-D0C1BF95F158}" type="presParOf" srcId="{28FFF84A-987B-4192-BC5A-4581A539AD70}" destId="{2DB7F5C9-E9EE-4B65-B97A-D030E1685BD5}" srcOrd="2" destOrd="0" presId="urn:microsoft.com/office/officeart/2018/5/layout/CenteredIconLabelDescriptionList"/>
    <dgm:cxn modelId="{1C5012E6-70A8-4183-BFDB-9FC3948953DB}" type="presParOf" srcId="{28FFF84A-987B-4192-BC5A-4581A539AD70}" destId="{E1C4B6BD-008C-4126-BFA2-9BB104B7F8FD}" srcOrd="3" destOrd="0" presId="urn:microsoft.com/office/officeart/2018/5/layout/CenteredIconLabelDescriptionList"/>
    <dgm:cxn modelId="{FC6A277D-C6E4-4B5B-9A00-E426844C4377}" type="presParOf" srcId="{28FFF84A-987B-4192-BC5A-4581A539AD70}" destId="{C6433EBB-F6CB-41CE-8614-615CA0FF9B50}" srcOrd="4" destOrd="0" presId="urn:microsoft.com/office/officeart/2018/5/layout/CenteredIconLabelDescriptionList"/>
    <dgm:cxn modelId="{1548F871-298A-4484-989B-891EE42F2344}" type="presParOf" srcId="{51A5E4A7-1AB0-466A-808B-B9250F6F9318}" destId="{E62EE5A4-7D2B-4B51-80ED-9B7E80202A6C}" srcOrd="3" destOrd="0" presId="urn:microsoft.com/office/officeart/2018/5/layout/CenteredIconLabelDescriptionList"/>
    <dgm:cxn modelId="{9119067B-6327-40D6-A699-E64CB7DC9EB6}" type="presParOf" srcId="{51A5E4A7-1AB0-466A-808B-B9250F6F9318}" destId="{C23A628C-D291-463A-BE3D-EC2B03689E0E}" srcOrd="4" destOrd="0" presId="urn:microsoft.com/office/officeart/2018/5/layout/CenteredIconLabelDescriptionList"/>
    <dgm:cxn modelId="{4F879A29-125D-4F5A-A3FA-13F9613C3C3A}" type="presParOf" srcId="{C23A628C-D291-463A-BE3D-EC2B03689E0E}" destId="{98B048DD-438B-4D1C-A718-748D665192AF}" srcOrd="0" destOrd="0" presId="urn:microsoft.com/office/officeart/2018/5/layout/CenteredIconLabelDescriptionList"/>
    <dgm:cxn modelId="{EAAB5173-5C8D-4A8D-8F73-D1B3E0DB0C00}" type="presParOf" srcId="{C23A628C-D291-463A-BE3D-EC2B03689E0E}" destId="{1C3BF73B-DCCC-45EF-AE2A-91A25FE345BF}" srcOrd="1" destOrd="0" presId="urn:microsoft.com/office/officeart/2018/5/layout/CenteredIconLabelDescriptionList"/>
    <dgm:cxn modelId="{25014A13-7601-4D23-B2B6-0BB9A546336F}" type="presParOf" srcId="{C23A628C-D291-463A-BE3D-EC2B03689E0E}" destId="{5F4A0742-E427-4B9A-BC57-6F2B41CCEA4F}" srcOrd="2" destOrd="0" presId="urn:microsoft.com/office/officeart/2018/5/layout/CenteredIconLabelDescriptionList"/>
    <dgm:cxn modelId="{A9C6CB6C-506B-4C54-BFDC-03A9740E61EF}" type="presParOf" srcId="{C23A628C-D291-463A-BE3D-EC2B03689E0E}" destId="{ADE9BBE5-59A3-4AA6-A38C-4F0388720066}" srcOrd="3" destOrd="0" presId="urn:microsoft.com/office/officeart/2018/5/layout/CenteredIconLabelDescriptionList"/>
    <dgm:cxn modelId="{AF9D50B7-A2A3-4D33-91CA-4F444555F84C}" type="presParOf" srcId="{C23A628C-D291-463A-BE3D-EC2B03689E0E}" destId="{16A31FE2-6AA4-45CA-9A47-2402A345F69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5C6A53-1574-4129-8EE4-5B847CCFF78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AD5FDEE-052B-4792-87F6-1E6BF5413C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1"/>
            <a:t>Blok Try Catch Finally</a:t>
          </a:r>
          <a:endParaRPr lang="en-US"/>
        </a:p>
      </dgm:t>
    </dgm:pt>
    <dgm:pt modelId="{BE5A392D-02FA-47AD-A02E-B797CC1BFABA}" type="parTrans" cxnId="{A3D1190D-675F-4D02-A0EF-84E31B0FE8FA}">
      <dgm:prSet/>
      <dgm:spPr/>
      <dgm:t>
        <a:bodyPr/>
        <a:lstStyle/>
        <a:p>
          <a:endParaRPr lang="en-US"/>
        </a:p>
      </dgm:t>
    </dgm:pt>
    <dgm:pt modelId="{48DBFB17-E454-499F-B694-45D3CE6B69FD}" type="sibTrans" cxnId="{A3D1190D-675F-4D02-A0EF-84E31B0FE8FA}">
      <dgm:prSet/>
      <dgm:spPr/>
      <dgm:t>
        <a:bodyPr/>
        <a:lstStyle/>
        <a:p>
          <a:endParaRPr lang="en-US"/>
        </a:p>
      </dgm:t>
    </dgm:pt>
    <dgm:pt modelId="{A2F13B02-4319-47E3-803C-E81E10A656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1" dirty="0" err="1"/>
            <a:t>Thows</a:t>
          </a:r>
          <a:endParaRPr lang="en-US" dirty="0"/>
        </a:p>
      </dgm:t>
    </dgm:pt>
    <dgm:pt modelId="{B05CBEE5-E9E2-4A56-9BC6-7804A1A379D3}" type="parTrans" cxnId="{07C31AD3-7C04-40BD-9D87-EC3E69FDC9E1}">
      <dgm:prSet/>
      <dgm:spPr/>
      <dgm:t>
        <a:bodyPr/>
        <a:lstStyle/>
        <a:p>
          <a:endParaRPr lang="en-US"/>
        </a:p>
      </dgm:t>
    </dgm:pt>
    <dgm:pt modelId="{3E045D74-6981-49AB-B6AE-ED89C7696AA5}" type="sibTrans" cxnId="{07C31AD3-7C04-40BD-9D87-EC3E69FDC9E1}">
      <dgm:prSet/>
      <dgm:spPr/>
      <dgm:t>
        <a:bodyPr/>
        <a:lstStyle/>
        <a:p>
          <a:endParaRPr lang="en-US"/>
        </a:p>
      </dgm:t>
    </dgm:pt>
    <dgm:pt modelId="{EDB30FDA-1966-440F-A690-D5C47B7967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Throws</a:t>
          </a:r>
        </a:p>
      </dgm:t>
    </dgm:pt>
    <dgm:pt modelId="{DAF847C7-3B65-413F-91F1-A9ADDA39C9CD}" type="parTrans" cxnId="{97E59E37-A5D7-4044-83C4-6AE8C6D5556A}">
      <dgm:prSet/>
      <dgm:spPr/>
      <dgm:t>
        <a:bodyPr/>
        <a:lstStyle/>
        <a:p>
          <a:endParaRPr lang="en-US"/>
        </a:p>
      </dgm:t>
    </dgm:pt>
    <dgm:pt modelId="{84E772B6-A195-4E4E-8D59-86601A999BFB}" type="sibTrans" cxnId="{97E59E37-A5D7-4044-83C4-6AE8C6D5556A}">
      <dgm:prSet/>
      <dgm:spPr/>
      <dgm:t>
        <a:bodyPr/>
        <a:lstStyle/>
        <a:p>
          <a:endParaRPr lang="en-US"/>
        </a:p>
      </dgm:t>
    </dgm:pt>
    <dgm:pt modelId="{047BBA27-A6D8-4F8D-BBD0-59F028FAB5E7}" type="pres">
      <dgm:prSet presAssocID="{685C6A53-1574-4129-8EE4-5B847CCFF785}" presName="root" presStyleCnt="0">
        <dgm:presLayoutVars>
          <dgm:dir/>
          <dgm:resizeHandles val="exact"/>
        </dgm:presLayoutVars>
      </dgm:prSet>
      <dgm:spPr/>
    </dgm:pt>
    <dgm:pt modelId="{7F3216F9-5CCB-4C38-BA98-C34451986C73}" type="pres">
      <dgm:prSet presAssocID="{EAD5FDEE-052B-4792-87F6-1E6BF5413CB7}" presName="compNode" presStyleCnt="0"/>
      <dgm:spPr/>
    </dgm:pt>
    <dgm:pt modelId="{12E4E9C9-677D-420B-8BBA-1C03F397B808}" type="pres">
      <dgm:prSet presAssocID="{EAD5FDEE-052B-4792-87F6-1E6BF5413CB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3B7122CB-A0D3-4989-A5F7-F756F05AE3F4}" type="pres">
      <dgm:prSet presAssocID="{EAD5FDEE-052B-4792-87F6-1E6BF5413CB7}" presName="spaceRect" presStyleCnt="0"/>
      <dgm:spPr/>
    </dgm:pt>
    <dgm:pt modelId="{82B65926-F087-41B7-A46C-FA91E17F5457}" type="pres">
      <dgm:prSet presAssocID="{EAD5FDEE-052B-4792-87F6-1E6BF5413CB7}" presName="textRect" presStyleLbl="revTx" presStyleIdx="0" presStyleCnt="3">
        <dgm:presLayoutVars>
          <dgm:chMax val="1"/>
          <dgm:chPref val="1"/>
        </dgm:presLayoutVars>
      </dgm:prSet>
      <dgm:spPr/>
    </dgm:pt>
    <dgm:pt modelId="{1195A211-7C61-44EC-BA60-A2672ACCB7AD}" type="pres">
      <dgm:prSet presAssocID="{48DBFB17-E454-499F-B694-45D3CE6B69FD}" presName="sibTrans" presStyleCnt="0"/>
      <dgm:spPr/>
    </dgm:pt>
    <dgm:pt modelId="{12738ECE-EB7D-41BF-8EF6-FF3ACB4F90B7}" type="pres">
      <dgm:prSet presAssocID="{A2F13B02-4319-47E3-803C-E81E10A656EE}" presName="compNode" presStyleCnt="0"/>
      <dgm:spPr/>
    </dgm:pt>
    <dgm:pt modelId="{1587C827-F743-40EB-8D7D-4D43FC3B140B}" type="pres">
      <dgm:prSet presAssocID="{A2F13B02-4319-47E3-803C-E81E10A656E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icket"/>
        </a:ext>
      </dgm:extLst>
    </dgm:pt>
    <dgm:pt modelId="{4C808115-A5AC-4C63-84DF-434671C6BC7C}" type="pres">
      <dgm:prSet presAssocID="{A2F13B02-4319-47E3-803C-E81E10A656EE}" presName="spaceRect" presStyleCnt="0"/>
      <dgm:spPr/>
    </dgm:pt>
    <dgm:pt modelId="{F13B63DC-FC6E-4FB8-9D3D-A5731686AADA}" type="pres">
      <dgm:prSet presAssocID="{A2F13B02-4319-47E3-803C-E81E10A656EE}" presName="textRect" presStyleLbl="revTx" presStyleIdx="1" presStyleCnt="3">
        <dgm:presLayoutVars>
          <dgm:chMax val="1"/>
          <dgm:chPref val="1"/>
        </dgm:presLayoutVars>
      </dgm:prSet>
      <dgm:spPr/>
    </dgm:pt>
    <dgm:pt modelId="{7CC3A0A3-C7E7-4524-AD9D-6F03D98B4E4A}" type="pres">
      <dgm:prSet presAssocID="{3E045D74-6981-49AB-B6AE-ED89C7696AA5}" presName="sibTrans" presStyleCnt="0"/>
      <dgm:spPr/>
    </dgm:pt>
    <dgm:pt modelId="{227A58AF-9078-49F7-B1AC-7E6D559BECC9}" type="pres">
      <dgm:prSet presAssocID="{EDB30FDA-1966-440F-A690-D5C47B7967CA}" presName="compNode" presStyleCnt="0"/>
      <dgm:spPr/>
    </dgm:pt>
    <dgm:pt modelId="{B198D72B-874F-48E7-80D5-3DEDA2300FFE}" type="pres">
      <dgm:prSet presAssocID="{EDB30FDA-1966-440F-A690-D5C47B7967C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olf"/>
        </a:ext>
      </dgm:extLst>
    </dgm:pt>
    <dgm:pt modelId="{33B4EEE4-5A65-4777-9CAC-CA36171E7139}" type="pres">
      <dgm:prSet presAssocID="{EDB30FDA-1966-440F-A690-D5C47B7967CA}" presName="spaceRect" presStyleCnt="0"/>
      <dgm:spPr/>
    </dgm:pt>
    <dgm:pt modelId="{DB78E6FC-CBDF-4BBD-9F94-305D5E2C274F}" type="pres">
      <dgm:prSet presAssocID="{EDB30FDA-1966-440F-A690-D5C47B7967C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3D1190D-675F-4D02-A0EF-84E31B0FE8FA}" srcId="{685C6A53-1574-4129-8EE4-5B847CCFF785}" destId="{EAD5FDEE-052B-4792-87F6-1E6BF5413CB7}" srcOrd="0" destOrd="0" parTransId="{BE5A392D-02FA-47AD-A02E-B797CC1BFABA}" sibTransId="{48DBFB17-E454-499F-B694-45D3CE6B69FD}"/>
    <dgm:cxn modelId="{C55EF520-7B25-4E28-8ECA-E8B5E86492B4}" type="presOf" srcId="{EDB30FDA-1966-440F-A690-D5C47B7967CA}" destId="{DB78E6FC-CBDF-4BBD-9F94-305D5E2C274F}" srcOrd="0" destOrd="0" presId="urn:microsoft.com/office/officeart/2018/2/layout/IconLabelList"/>
    <dgm:cxn modelId="{97E59E37-A5D7-4044-83C4-6AE8C6D5556A}" srcId="{685C6A53-1574-4129-8EE4-5B847CCFF785}" destId="{EDB30FDA-1966-440F-A690-D5C47B7967CA}" srcOrd="2" destOrd="0" parTransId="{DAF847C7-3B65-413F-91F1-A9ADDA39C9CD}" sibTransId="{84E772B6-A195-4E4E-8D59-86601A999BFB}"/>
    <dgm:cxn modelId="{25BF664C-9F7D-4A8A-B8EA-6C3747DD5D2F}" type="presOf" srcId="{A2F13B02-4319-47E3-803C-E81E10A656EE}" destId="{F13B63DC-FC6E-4FB8-9D3D-A5731686AADA}" srcOrd="0" destOrd="0" presId="urn:microsoft.com/office/officeart/2018/2/layout/IconLabelList"/>
    <dgm:cxn modelId="{017CEEA1-9EAD-4659-888D-5338137C873B}" type="presOf" srcId="{685C6A53-1574-4129-8EE4-5B847CCFF785}" destId="{047BBA27-A6D8-4F8D-BBD0-59F028FAB5E7}" srcOrd="0" destOrd="0" presId="urn:microsoft.com/office/officeart/2018/2/layout/IconLabelList"/>
    <dgm:cxn modelId="{906D2CCB-1E1E-43A1-B853-FA0512F9471B}" type="presOf" srcId="{EAD5FDEE-052B-4792-87F6-1E6BF5413CB7}" destId="{82B65926-F087-41B7-A46C-FA91E17F5457}" srcOrd="0" destOrd="0" presId="urn:microsoft.com/office/officeart/2018/2/layout/IconLabelList"/>
    <dgm:cxn modelId="{07C31AD3-7C04-40BD-9D87-EC3E69FDC9E1}" srcId="{685C6A53-1574-4129-8EE4-5B847CCFF785}" destId="{A2F13B02-4319-47E3-803C-E81E10A656EE}" srcOrd="1" destOrd="0" parTransId="{B05CBEE5-E9E2-4A56-9BC6-7804A1A379D3}" sibTransId="{3E045D74-6981-49AB-B6AE-ED89C7696AA5}"/>
    <dgm:cxn modelId="{F1F1D015-B2FB-42F9-8063-112EF5CEB3FF}" type="presParOf" srcId="{047BBA27-A6D8-4F8D-BBD0-59F028FAB5E7}" destId="{7F3216F9-5CCB-4C38-BA98-C34451986C73}" srcOrd="0" destOrd="0" presId="urn:microsoft.com/office/officeart/2018/2/layout/IconLabelList"/>
    <dgm:cxn modelId="{0FB14669-9EAE-49E5-A3DF-DFDBC1E74BE8}" type="presParOf" srcId="{7F3216F9-5CCB-4C38-BA98-C34451986C73}" destId="{12E4E9C9-677D-420B-8BBA-1C03F397B808}" srcOrd="0" destOrd="0" presId="urn:microsoft.com/office/officeart/2018/2/layout/IconLabelList"/>
    <dgm:cxn modelId="{67374F48-4B32-4BF0-94DD-D8D86E265B31}" type="presParOf" srcId="{7F3216F9-5CCB-4C38-BA98-C34451986C73}" destId="{3B7122CB-A0D3-4989-A5F7-F756F05AE3F4}" srcOrd="1" destOrd="0" presId="urn:microsoft.com/office/officeart/2018/2/layout/IconLabelList"/>
    <dgm:cxn modelId="{A372D5CD-3D90-4BDF-A417-C1F70FF5369F}" type="presParOf" srcId="{7F3216F9-5CCB-4C38-BA98-C34451986C73}" destId="{82B65926-F087-41B7-A46C-FA91E17F5457}" srcOrd="2" destOrd="0" presId="urn:microsoft.com/office/officeart/2018/2/layout/IconLabelList"/>
    <dgm:cxn modelId="{B84D40BA-2DDD-4408-8B9A-46768434B4DA}" type="presParOf" srcId="{047BBA27-A6D8-4F8D-BBD0-59F028FAB5E7}" destId="{1195A211-7C61-44EC-BA60-A2672ACCB7AD}" srcOrd="1" destOrd="0" presId="urn:microsoft.com/office/officeart/2018/2/layout/IconLabelList"/>
    <dgm:cxn modelId="{586355E0-0BBE-4064-9048-A12E29C3F627}" type="presParOf" srcId="{047BBA27-A6D8-4F8D-BBD0-59F028FAB5E7}" destId="{12738ECE-EB7D-41BF-8EF6-FF3ACB4F90B7}" srcOrd="2" destOrd="0" presId="urn:microsoft.com/office/officeart/2018/2/layout/IconLabelList"/>
    <dgm:cxn modelId="{70E49A6D-C0C6-4840-AD36-C01F7FC37631}" type="presParOf" srcId="{12738ECE-EB7D-41BF-8EF6-FF3ACB4F90B7}" destId="{1587C827-F743-40EB-8D7D-4D43FC3B140B}" srcOrd="0" destOrd="0" presId="urn:microsoft.com/office/officeart/2018/2/layout/IconLabelList"/>
    <dgm:cxn modelId="{63DC1CE2-AA2A-4F48-9C94-9BBE292BDE6E}" type="presParOf" srcId="{12738ECE-EB7D-41BF-8EF6-FF3ACB4F90B7}" destId="{4C808115-A5AC-4C63-84DF-434671C6BC7C}" srcOrd="1" destOrd="0" presId="urn:microsoft.com/office/officeart/2018/2/layout/IconLabelList"/>
    <dgm:cxn modelId="{F169912F-C50B-4B38-AFFE-82F84088D8F8}" type="presParOf" srcId="{12738ECE-EB7D-41BF-8EF6-FF3ACB4F90B7}" destId="{F13B63DC-FC6E-4FB8-9D3D-A5731686AADA}" srcOrd="2" destOrd="0" presId="urn:microsoft.com/office/officeart/2018/2/layout/IconLabelList"/>
    <dgm:cxn modelId="{187993A0-62DA-4B2F-A2B3-CEC850648E6F}" type="presParOf" srcId="{047BBA27-A6D8-4F8D-BBD0-59F028FAB5E7}" destId="{7CC3A0A3-C7E7-4524-AD9D-6F03D98B4E4A}" srcOrd="3" destOrd="0" presId="urn:microsoft.com/office/officeart/2018/2/layout/IconLabelList"/>
    <dgm:cxn modelId="{BC39A6A8-2214-4546-ABC1-923ABDCABAEB}" type="presParOf" srcId="{047BBA27-A6D8-4F8D-BBD0-59F028FAB5E7}" destId="{227A58AF-9078-49F7-B1AC-7E6D559BECC9}" srcOrd="4" destOrd="0" presId="urn:microsoft.com/office/officeart/2018/2/layout/IconLabelList"/>
    <dgm:cxn modelId="{281C0BDE-E587-4583-B1C3-DB4EEEAFA92C}" type="presParOf" srcId="{227A58AF-9078-49F7-B1AC-7E6D559BECC9}" destId="{B198D72B-874F-48E7-80D5-3DEDA2300FFE}" srcOrd="0" destOrd="0" presId="urn:microsoft.com/office/officeart/2018/2/layout/IconLabelList"/>
    <dgm:cxn modelId="{BE51ADCA-D219-4891-8F60-2D64C2A05DC8}" type="presParOf" srcId="{227A58AF-9078-49F7-B1AC-7E6D559BECC9}" destId="{33B4EEE4-5A65-4777-9CAC-CA36171E7139}" srcOrd="1" destOrd="0" presId="urn:microsoft.com/office/officeart/2018/2/layout/IconLabelList"/>
    <dgm:cxn modelId="{40114C4B-EB95-4F0B-BFB8-6AA83C796C2D}" type="presParOf" srcId="{227A58AF-9078-49F7-B1AC-7E6D559BECC9}" destId="{DB78E6FC-CBDF-4BBD-9F94-305D5E2C274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2FACD-F0BB-4708-B90A-05D448AF43C3}">
      <dsp:nvSpPr>
        <dsp:cNvPr id="0" name=""/>
        <dsp:cNvSpPr/>
      </dsp:nvSpPr>
      <dsp:spPr>
        <a:xfrm>
          <a:off x="1962431" y="293114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A545A-5232-4972-B02A-255C26AE5DE8}">
      <dsp:nvSpPr>
        <dsp:cNvPr id="0" name=""/>
        <dsp:cNvSpPr/>
      </dsp:nvSpPr>
      <dsp:spPr>
        <a:xfrm>
          <a:off x="558431" y="196701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600" i="1" kern="1200" dirty="0"/>
            <a:t>Compile-time error</a:t>
          </a:r>
          <a:endParaRPr lang="en-US" sz="3600" kern="1200" dirty="0"/>
        </a:p>
      </dsp:txBody>
      <dsp:txXfrm>
        <a:off x="558431" y="1967013"/>
        <a:ext cx="4320000" cy="648000"/>
      </dsp:txXfrm>
    </dsp:sp>
    <dsp:sp modelId="{389DB719-2377-48A9-9B0E-0AE751A08C03}">
      <dsp:nvSpPr>
        <dsp:cNvPr id="0" name=""/>
        <dsp:cNvSpPr/>
      </dsp:nvSpPr>
      <dsp:spPr>
        <a:xfrm>
          <a:off x="558431" y="2690316"/>
          <a:ext cx="4320000" cy="1367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Kesalahan sintaks </a:t>
          </a:r>
          <a:endParaRPr lang="en-US" sz="2000" kern="120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/>
            <a:t>Deteksi</a:t>
          </a:r>
          <a:r>
            <a:rPr lang="en-GB" sz="2000" kern="1200" dirty="0"/>
            <a:t> </a:t>
          </a:r>
          <a:r>
            <a:rPr lang="en-GB" sz="2000" kern="1200" dirty="0" err="1"/>
            <a:t>kesalahan</a:t>
          </a:r>
          <a:r>
            <a:rPr lang="en-GB" sz="2000" kern="1200" dirty="0"/>
            <a:t> oleh </a:t>
          </a:r>
          <a:r>
            <a:rPr lang="en-GB" sz="2000" kern="1200" dirty="0" err="1"/>
            <a:t>kompiler</a:t>
          </a:r>
          <a:endParaRPr lang="en-US" sz="2000" kern="1200" dirty="0"/>
        </a:p>
      </dsp:txBody>
      <dsp:txXfrm>
        <a:off x="558431" y="2690316"/>
        <a:ext cx="4320000" cy="1367907"/>
      </dsp:txXfrm>
    </dsp:sp>
    <dsp:sp modelId="{7ECF7B66-368C-488B-93FD-6ED06846789B}">
      <dsp:nvSpPr>
        <dsp:cNvPr id="0" name=""/>
        <dsp:cNvSpPr/>
      </dsp:nvSpPr>
      <dsp:spPr>
        <a:xfrm>
          <a:off x="7038431" y="293114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E9404-0283-45B8-A800-39C622A26D5A}">
      <dsp:nvSpPr>
        <dsp:cNvPr id="0" name=""/>
        <dsp:cNvSpPr/>
      </dsp:nvSpPr>
      <dsp:spPr>
        <a:xfrm>
          <a:off x="5634431" y="196701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600" i="1" kern="1200" dirty="0"/>
            <a:t>Runtime Error</a:t>
          </a:r>
          <a:endParaRPr lang="en-US" sz="3600" kern="1200" dirty="0"/>
        </a:p>
      </dsp:txBody>
      <dsp:txXfrm>
        <a:off x="5634431" y="1967013"/>
        <a:ext cx="4320000" cy="648000"/>
      </dsp:txXfrm>
    </dsp:sp>
    <dsp:sp modelId="{83B866C3-5EA3-4F16-94DA-6E63D85C9F64}">
      <dsp:nvSpPr>
        <dsp:cNvPr id="0" name=""/>
        <dsp:cNvSpPr/>
      </dsp:nvSpPr>
      <dsp:spPr>
        <a:xfrm>
          <a:off x="5634431" y="2690316"/>
          <a:ext cx="4320000" cy="1367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Compiler </a:t>
          </a:r>
          <a:r>
            <a:rPr lang="en-GB" sz="2000" kern="1200" dirty="0" err="1"/>
            <a:t>tidak</a:t>
          </a:r>
          <a:r>
            <a:rPr lang="en-GB" sz="2000" kern="1200" dirty="0"/>
            <a:t> </a:t>
          </a:r>
          <a:r>
            <a:rPr lang="en-GB" sz="2000" kern="1200" dirty="0" err="1"/>
            <a:t>menangkap</a:t>
          </a:r>
          <a:r>
            <a:rPr lang="en-GB" sz="2000" kern="1200" dirty="0"/>
            <a:t> </a:t>
          </a:r>
          <a:r>
            <a:rPr lang="en-GB" sz="2000" kern="1200" dirty="0" err="1"/>
            <a:t>kesalhan</a:t>
          </a:r>
          <a:r>
            <a:rPr lang="en-GB" sz="2000" kern="1200" dirty="0"/>
            <a:t> </a:t>
          </a:r>
          <a:r>
            <a:rPr lang="en-GB" sz="2000" kern="1200" dirty="0" err="1"/>
            <a:t>sintaks</a:t>
          </a:r>
          <a:r>
            <a:rPr lang="en-GB" sz="2000" kern="1200" dirty="0"/>
            <a:t>.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/>
            <a:t>Kesalahan</a:t>
          </a:r>
          <a:r>
            <a:rPr lang="en-GB" sz="2000" kern="1200" dirty="0"/>
            <a:t> </a:t>
          </a:r>
          <a:r>
            <a:rPr lang="en-GB" sz="2000" kern="1200" dirty="0" err="1"/>
            <a:t>logika</a:t>
          </a:r>
          <a:r>
            <a:rPr lang="en-GB" sz="2000" kern="1200" dirty="0"/>
            <a:t> dan </a:t>
          </a:r>
          <a:r>
            <a:rPr lang="en-GB" sz="2000" kern="1200" dirty="0" err="1"/>
            <a:t>hal</a:t>
          </a:r>
          <a:r>
            <a:rPr lang="en-GB" sz="2000" kern="1200" dirty="0"/>
            <a:t> lain pada </a:t>
          </a:r>
          <a:r>
            <a:rPr lang="en-GB" sz="2000" kern="1200" dirty="0" err="1"/>
            <a:t>saat</a:t>
          </a:r>
          <a:r>
            <a:rPr lang="en-GB" sz="2000" kern="1200" dirty="0"/>
            <a:t> runtime</a:t>
          </a:r>
          <a:endParaRPr lang="en-US" sz="2000" kern="1200" dirty="0"/>
        </a:p>
      </dsp:txBody>
      <dsp:txXfrm>
        <a:off x="5634431" y="2690316"/>
        <a:ext cx="4320000" cy="13679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000FF-9BC1-4937-A1B2-9551E20B5B2C}">
      <dsp:nvSpPr>
        <dsp:cNvPr id="0" name=""/>
        <dsp:cNvSpPr/>
      </dsp:nvSpPr>
      <dsp:spPr>
        <a:xfrm>
          <a:off x="1028946" y="75750"/>
          <a:ext cx="1096014" cy="10578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" b="-2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7CAD3-3E92-42B8-89F4-06793C5E8993}">
      <dsp:nvSpPr>
        <dsp:cNvPr id="0" name=""/>
        <dsp:cNvSpPr/>
      </dsp:nvSpPr>
      <dsp:spPr>
        <a:xfrm>
          <a:off x="11218" y="1314198"/>
          <a:ext cx="3131470" cy="453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900" b="1" i="1" kern="1200"/>
            <a:t>Class Throwable</a:t>
          </a:r>
          <a:endParaRPr lang="en-US" sz="2900" kern="1200"/>
        </a:p>
      </dsp:txBody>
      <dsp:txXfrm>
        <a:off x="11218" y="1314198"/>
        <a:ext cx="3131470" cy="453366"/>
      </dsp:txXfrm>
    </dsp:sp>
    <dsp:sp modelId="{6F2495E4-2832-4716-8D53-CD1C1E4BB84C}">
      <dsp:nvSpPr>
        <dsp:cNvPr id="0" name=""/>
        <dsp:cNvSpPr/>
      </dsp:nvSpPr>
      <dsp:spPr>
        <a:xfrm>
          <a:off x="11218" y="1851561"/>
          <a:ext cx="3131470" cy="2424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Class Root </a:t>
          </a:r>
          <a:r>
            <a:rPr lang="en-GB" sz="1700" kern="1200" err="1"/>
            <a:t>dari</a:t>
          </a:r>
          <a:r>
            <a:rPr lang="en-GB" sz="1700" kern="1200"/>
            <a:t> class-class  exception</a:t>
          </a:r>
          <a:endParaRPr lang="en-US" sz="1700" kern="1200"/>
        </a:p>
      </dsp:txBody>
      <dsp:txXfrm>
        <a:off x="11218" y="1851561"/>
        <a:ext cx="3131470" cy="2424026"/>
      </dsp:txXfrm>
    </dsp:sp>
    <dsp:sp modelId="{B2B09708-65CB-4F3F-8BFD-3E7CEBC80E99}">
      <dsp:nvSpPr>
        <dsp:cNvPr id="0" name=""/>
        <dsp:cNvSpPr/>
      </dsp:nvSpPr>
      <dsp:spPr>
        <a:xfrm>
          <a:off x="4708423" y="75750"/>
          <a:ext cx="1096014" cy="10578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7F5C9-E9EE-4B65-B97A-D030E1685BD5}">
      <dsp:nvSpPr>
        <dsp:cNvPr id="0" name=""/>
        <dsp:cNvSpPr/>
      </dsp:nvSpPr>
      <dsp:spPr>
        <a:xfrm>
          <a:off x="3690695" y="1314198"/>
          <a:ext cx="3131470" cy="453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900" b="1" kern="1200"/>
            <a:t>Class Exception</a:t>
          </a:r>
          <a:endParaRPr lang="en-US" sz="2900" kern="1200"/>
        </a:p>
      </dsp:txBody>
      <dsp:txXfrm>
        <a:off x="3690695" y="1314198"/>
        <a:ext cx="3131470" cy="453366"/>
      </dsp:txXfrm>
    </dsp:sp>
    <dsp:sp modelId="{C6433EBB-F6CB-41CE-8614-615CA0FF9B50}">
      <dsp:nvSpPr>
        <dsp:cNvPr id="0" name=""/>
        <dsp:cNvSpPr/>
      </dsp:nvSpPr>
      <dsp:spPr>
        <a:xfrm>
          <a:off x="3690695" y="1851561"/>
          <a:ext cx="3131470" cy="2424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err="1"/>
            <a:t>Umumnya</a:t>
          </a:r>
          <a:r>
            <a:rPr lang="en-US" sz="1700" kern="1200"/>
            <a:t> </a:t>
          </a:r>
          <a:r>
            <a:rPr lang="en-US" sz="1700" kern="1200" err="1"/>
            <a:t>disebabkan</a:t>
          </a:r>
          <a:r>
            <a:rPr lang="en-US" sz="1700" kern="1200"/>
            <a:t> oleh </a:t>
          </a:r>
          <a:r>
            <a:rPr lang="en-US" sz="1700" kern="1200" err="1"/>
            <a:t>kesalahan</a:t>
          </a:r>
          <a:r>
            <a:rPr lang="en-US" sz="1700" kern="1200"/>
            <a:t> pada </a:t>
          </a:r>
          <a:r>
            <a:rPr lang="en-US" sz="1700" kern="1200" err="1"/>
            <a:t>kode</a:t>
          </a:r>
          <a:r>
            <a:rPr lang="en-US" sz="1700" kern="1200"/>
            <a:t> program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err="1"/>
            <a:t>Contoh</a:t>
          </a:r>
          <a:r>
            <a:rPr lang="en-GB" sz="1700" kern="1200"/>
            <a:t>: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err="1"/>
            <a:t>Pembagian</a:t>
          </a:r>
          <a:r>
            <a:rPr lang="en-US" sz="1700" kern="1200"/>
            <a:t> oleh 0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Error di </a:t>
          </a:r>
          <a:r>
            <a:rPr lang="en-US" sz="1700" kern="1200" err="1"/>
            <a:t>luar</a:t>
          </a:r>
          <a:r>
            <a:rPr lang="en-US" sz="1700" kern="1200"/>
            <a:t> </a:t>
          </a:r>
          <a:r>
            <a:rPr lang="en-US" sz="1700" kern="1200" err="1"/>
            <a:t>jangkauan</a:t>
          </a:r>
          <a:r>
            <a:rPr lang="en-US" sz="1700" kern="1200"/>
            <a:t> array </a:t>
          </a:r>
        </a:p>
      </dsp:txBody>
      <dsp:txXfrm>
        <a:off x="3690695" y="1851561"/>
        <a:ext cx="3131470" cy="2424026"/>
      </dsp:txXfrm>
    </dsp:sp>
    <dsp:sp modelId="{98B048DD-438B-4D1C-A718-748D665192AF}">
      <dsp:nvSpPr>
        <dsp:cNvPr id="0" name=""/>
        <dsp:cNvSpPr/>
      </dsp:nvSpPr>
      <dsp:spPr>
        <a:xfrm>
          <a:off x="8387901" y="75750"/>
          <a:ext cx="1096014" cy="10578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000" b="-2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A0742-E427-4B9A-BC57-6F2B41CCEA4F}">
      <dsp:nvSpPr>
        <dsp:cNvPr id="0" name=""/>
        <dsp:cNvSpPr/>
      </dsp:nvSpPr>
      <dsp:spPr>
        <a:xfrm>
          <a:off x="7370173" y="1314198"/>
          <a:ext cx="3131470" cy="453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900" b="1" kern="1200"/>
            <a:t>Class Error</a:t>
          </a:r>
          <a:endParaRPr lang="en-US" sz="2900" kern="1200"/>
        </a:p>
      </dsp:txBody>
      <dsp:txXfrm>
        <a:off x="7370173" y="1314198"/>
        <a:ext cx="3131470" cy="453366"/>
      </dsp:txXfrm>
    </dsp:sp>
    <dsp:sp modelId="{16A31FE2-6AA4-45CA-9A47-2402A345F69F}">
      <dsp:nvSpPr>
        <dsp:cNvPr id="0" name=""/>
        <dsp:cNvSpPr/>
      </dsp:nvSpPr>
      <dsp:spPr>
        <a:xfrm>
          <a:off x="7370173" y="1851561"/>
          <a:ext cx="3131470" cy="2424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err="1"/>
            <a:t>menangani</a:t>
          </a:r>
          <a:r>
            <a:rPr lang="en-US" sz="1700" kern="1200"/>
            <a:t> error yang </a:t>
          </a:r>
          <a:r>
            <a:rPr lang="en-US" sz="1700" kern="1200" err="1"/>
            <a:t>muncul</a:t>
          </a:r>
          <a:r>
            <a:rPr lang="en-US" sz="1700" kern="1200"/>
            <a:t> pada </a:t>
          </a:r>
          <a:r>
            <a:rPr lang="en-US" sz="1700" kern="1200" err="1"/>
            <a:t>saat</a:t>
          </a:r>
          <a:r>
            <a:rPr lang="en-US" sz="1700" kern="1200"/>
            <a:t> </a:t>
          </a:r>
          <a:r>
            <a:rPr lang="en-US" sz="1700" kern="1200" err="1"/>
            <a:t>dijalankan</a:t>
          </a:r>
          <a:r>
            <a:rPr lang="en-US" sz="1700" kern="1200"/>
            <a:t> </a:t>
          </a:r>
          <a:endParaRPr lang="en-GB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Secara</a:t>
          </a:r>
          <a:r>
            <a:rPr lang="en-US" sz="1700" kern="1200" dirty="0"/>
            <a:t> </a:t>
          </a:r>
          <a:r>
            <a:rPr lang="en-US" sz="1700" kern="1200" dirty="0" err="1"/>
            <a:t>umum</a:t>
          </a:r>
          <a:r>
            <a:rPr lang="en-US" sz="1700" kern="1200" dirty="0"/>
            <a:t> </a:t>
          </a:r>
          <a:r>
            <a:rPr lang="en-US" sz="1700" kern="1200" dirty="0" err="1"/>
            <a:t>hal</a:t>
          </a:r>
          <a:r>
            <a:rPr lang="en-US" sz="1700" kern="1200" dirty="0"/>
            <a:t> </a:t>
          </a:r>
          <a:r>
            <a:rPr lang="en-US" sz="1700" kern="1200" dirty="0" err="1"/>
            <a:t>ini</a:t>
          </a:r>
          <a:r>
            <a:rPr lang="en-US" sz="1700" kern="1200" dirty="0"/>
            <a:t> di </a:t>
          </a:r>
          <a:r>
            <a:rPr lang="en-US" sz="1700" kern="1200" dirty="0" err="1"/>
            <a:t>luar</a:t>
          </a:r>
          <a:r>
            <a:rPr lang="en-US" sz="1700" kern="1200" dirty="0"/>
            <a:t> control user </a:t>
          </a:r>
          <a:r>
            <a:rPr lang="en-US" sz="1700" kern="1200" dirty="0" err="1"/>
            <a:t>karena</a:t>
          </a:r>
          <a:r>
            <a:rPr lang="en-US" sz="1700" kern="1200" dirty="0"/>
            <a:t> </a:t>
          </a:r>
          <a:r>
            <a:rPr lang="en-US" sz="1700" kern="1200" dirty="0" err="1"/>
            <a:t>kemunculannya</a:t>
          </a:r>
          <a:r>
            <a:rPr lang="en-US" sz="1700" kern="1200" dirty="0"/>
            <a:t> </a:t>
          </a:r>
          <a:r>
            <a:rPr lang="en-US" sz="1700" kern="1200" dirty="0" err="1"/>
            <a:t>disebabkan</a:t>
          </a:r>
          <a:r>
            <a:rPr lang="en-US" sz="1700" kern="1200" dirty="0"/>
            <a:t> oleh run-time environment </a:t>
          </a:r>
          <a:endParaRPr lang="en-GB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Contoh-contoh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i="1" kern="1200"/>
            <a:t>Out of memory errors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i="1" kern="1200"/>
            <a:t>Harddisk crash</a:t>
          </a:r>
        </a:p>
      </dsp:txBody>
      <dsp:txXfrm>
        <a:off x="7370173" y="1851561"/>
        <a:ext cx="3131470" cy="24240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4E9C9-677D-420B-8BBA-1C03F397B808}">
      <dsp:nvSpPr>
        <dsp:cNvPr id="0" name=""/>
        <dsp:cNvSpPr/>
      </dsp:nvSpPr>
      <dsp:spPr>
        <a:xfrm>
          <a:off x="1211680" y="987274"/>
          <a:ext cx="1300098" cy="13000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65926-F087-41B7-A46C-FA91E17F5457}">
      <dsp:nvSpPr>
        <dsp:cNvPr id="0" name=""/>
        <dsp:cNvSpPr/>
      </dsp:nvSpPr>
      <dsp:spPr>
        <a:xfrm>
          <a:off x="417175" y="2644063"/>
          <a:ext cx="288910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/>
            <a:t>Blok Try Catch Finally</a:t>
          </a:r>
          <a:endParaRPr lang="en-US" sz="2300" kern="1200"/>
        </a:p>
      </dsp:txBody>
      <dsp:txXfrm>
        <a:off x="417175" y="2644063"/>
        <a:ext cx="2889107" cy="720000"/>
      </dsp:txXfrm>
    </dsp:sp>
    <dsp:sp modelId="{1587C827-F743-40EB-8D7D-4D43FC3B140B}">
      <dsp:nvSpPr>
        <dsp:cNvPr id="0" name=""/>
        <dsp:cNvSpPr/>
      </dsp:nvSpPr>
      <dsp:spPr>
        <a:xfrm>
          <a:off x="4606381" y="987274"/>
          <a:ext cx="1300098" cy="13000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B63DC-FC6E-4FB8-9D3D-A5731686AADA}">
      <dsp:nvSpPr>
        <dsp:cNvPr id="0" name=""/>
        <dsp:cNvSpPr/>
      </dsp:nvSpPr>
      <dsp:spPr>
        <a:xfrm>
          <a:off x="3811877" y="2644063"/>
          <a:ext cx="288910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 dirty="0" err="1"/>
            <a:t>Thows</a:t>
          </a:r>
          <a:endParaRPr lang="en-US" sz="2300" kern="1200" dirty="0"/>
        </a:p>
      </dsp:txBody>
      <dsp:txXfrm>
        <a:off x="3811877" y="2644063"/>
        <a:ext cx="2889107" cy="720000"/>
      </dsp:txXfrm>
    </dsp:sp>
    <dsp:sp modelId="{B198D72B-874F-48E7-80D5-3DEDA2300FFE}">
      <dsp:nvSpPr>
        <dsp:cNvPr id="0" name=""/>
        <dsp:cNvSpPr/>
      </dsp:nvSpPr>
      <dsp:spPr>
        <a:xfrm>
          <a:off x="8001083" y="987274"/>
          <a:ext cx="1300098" cy="13000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8E6FC-CBDF-4BBD-9F94-305D5E2C274F}">
      <dsp:nvSpPr>
        <dsp:cNvPr id="0" name=""/>
        <dsp:cNvSpPr/>
      </dsp:nvSpPr>
      <dsp:spPr>
        <a:xfrm>
          <a:off x="7206578" y="2644063"/>
          <a:ext cx="288910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Throws</a:t>
          </a:r>
        </a:p>
      </dsp:txBody>
      <dsp:txXfrm>
        <a:off x="7206578" y="2644063"/>
        <a:ext cx="288910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9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A7246-9421-4FDC-AC57-F3ED9B119965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860425"/>
            <a:ext cx="5241925" cy="2949575"/>
          </a:xfrm>
          <a:ln/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73211-0889-4C57-B73C-D48C13A8A27B}" type="slidenum">
              <a:rPr lang="en-US"/>
              <a:pPr/>
              <a:t>13</a:t>
            </a:fld>
            <a:endParaRPr lang="en-US"/>
          </a:p>
        </p:txBody>
      </p:sp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860425"/>
            <a:ext cx="5241925" cy="2949575"/>
          </a:xfrm>
          <a:ln/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BABD3-9F2B-4CBA-9289-4DCC50C406DE}" type="slidenum">
              <a:rPr lang="en-US"/>
              <a:pPr/>
              <a:t>3</a:t>
            </a:fld>
            <a:endParaRPr lang="en-US"/>
          </a:p>
        </p:txBody>
      </p:sp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57338" y="860425"/>
            <a:ext cx="3933825" cy="2949575"/>
          </a:xfrm>
          <a:ln/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7BC23-BE93-43B7-95A0-2BE8E32788AD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860425"/>
            <a:ext cx="5241925" cy="2949575"/>
          </a:xfrm>
          <a:ln/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0331D-8BAB-4E39-8239-A9D71F15059B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860425"/>
            <a:ext cx="5241925" cy="2949575"/>
          </a:xfrm>
          <a:ln/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7C8F5-12D6-4636-8752-27EE40DBD12A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860425"/>
            <a:ext cx="5241925" cy="2949575"/>
          </a:xfrm>
          <a:ln/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7C8F5-12D6-4636-8752-27EE40DBD12A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860425"/>
            <a:ext cx="5241925" cy="2949575"/>
          </a:xfrm>
          <a:ln/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2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3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54C20-9010-4BF6-9F09-1C17DAA0AA5B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860425"/>
            <a:ext cx="5241925" cy="2949575"/>
          </a:xfrm>
          <a:ln/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6FAAA-5080-45D9-8A83-CE700923D72D}" type="slidenum">
              <a:rPr lang="en-US"/>
              <a:pPr/>
              <a:t>11</a:t>
            </a:fld>
            <a:endParaRPr lang="en-US"/>
          </a:p>
        </p:txBody>
      </p:sp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860425"/>
            <a:ext cx="5241925" cy="2949575"/>
          </a:xfrm>
          <a:ln/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6325" y="4094163"/>
            <a:ext cx="4905375" cy="3273425"/>
          </a:xfrm>
          <a:noFill/>
        </p:spPr>
        <p:txBody>
          <a:bodyPr wrap="none" lIns="0" tIns="0" rIns="0" bIns="0" anchor="ctr"/>
          <a:lstStyle/>
          <a:p>
            <a:pPr defTabSz="455613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ubtitle 2"/>
          <p:cNvSpPr txBox="1"/>
          <p:nvPr userDrawn="1"/>
        </p:nvSpPr>
        <p:spPr>
          <a:xfrm>
            <a:off x="1255714" y="6185078"/>
            <a:ext cx="9753600" cy="215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dipergunakan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pengajaran</a:t>
            </a:r>
            <a:r>
              <a:rPr lang="en-US" sz="1400" dirty="0"/>
              <a:t> di </a:t>
            </a:r>
            <a:r>
              <a:rPr lang="en-US" sz="1400" dirty="0" err="1"/>
              <a:t>lingkungan</a:t>
            </a:r>
            <a:r>
              <a:rPr lang="en-US" sz="1400" dirty="0"/>
              <a:t> </a:t>
            </a:r>
            <a:r>
              <a:rPr lang="en-US" sz="1400" dirty="0" err="1"/>
              <a:t>Universitas</a:t>
            </a:r>
            <a:r>
              <a:rPr lang="en-US" sz="1400" dirty="0"/>
              <a:t> Telkom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31" y="307658"/>
            <a:ext cx="1182024" cy="14414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193" y="1866900"/>
            <a:ext cx="9753600" cy="1153531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DPH1C4</a:t>
            </a:r>
            <a:br>
              <a:rPr lang="en-US" sz="3600" dirty="0"/>
            </a:br>
            <a:r>
              <a:rPr lang="en-US" sz="3600" dirty="0" err="1"/>
              <a:t>Pemrograman</a:t>
            </a:r>
            <a:r>
              <a:rPr lang="en-US" sz="3600" dirty="0"/>
              <a:t> </a:t>
            </a:r>
            <a:r>
              <a:rPr lang="en-US" sz="3600" dirty="0" err="1"/>
              <a:t>berorientasi</a:t>
            </a:r>
            <a:r>
              <a:rPr lang="en-US" sz="3600" dirty="0"/>
              <a:t> </a:t>
            </a:r>
            <a:r>
              <a:rPr lang="en-US" sz="3600" dirty="0" err="1"/>
              <a:t>Obyek</a:t>
            </a:r>
            <a:endParaRPr lang="en-US" sz="3600" dirty="0"/>
          </a:p>
        </p:txBody>
      </p:sp>
      <p:sp>
        <p:nvSpPr>
          <p:cNvPr id="6" name="Subtitle 2"/>
          <p:cNvSpPr txBox="1"/>
          <p:nvPr/>
        </p:nvSpPr>
        <p:spPr>
          <a:xfrm>
            <a:off x="2148693" y="3077514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– 2019/2020</a:t>
            </a:r>
          </a:p>
        </p:txBody>
      </p:sp>
      <p:sp>
        <p:nvSpPr>
          <p:cNvPr id="8" name="Subtitle 2"/>
          <p:cNvSpPr txBox="1"/>
          <p:nvPr/>
        </p:nvSpPr>
        <p:spPr>
          <a:xfrm>
            <a:off x="2156070" y="3656665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Exception Handling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1581" y="-2"/>
            <a:ext cx="6277244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1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55149" y="365125"/>
            <a:ext cx="9010705" cy="1623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Exceptions </a:t>
            </a:r>
            <a:r>
              <a:rPr lang="en-US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Throwing </a:t>
            </a: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throw</a:t>
            </a:r>
          </a:p>
        </p:txBody>
      </p:sp>
      <p:cxnSp>
        <p:nvCxnSpPr>
          <p:cNvPr id="48133" name="Straight Arrow Connector 73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462" y="2316480"/>
            <a:ext cx="8227457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55149" y="2644518"/>
            <a:ext cx="9010705" cy="3327251"/>
          </a:xfrm>
        </p:spPr>
        <p:txBody>
          <a:bodyPr vert="horz" lIns="91440" tIns="45720" rIns="91440" bIns="45720" rtlCol="0">
            <a:normAutofit/>
          </a:bodyPr>
          <a:lstStyle/>
          <a:p>
            <a:pPr marL="603250" lvl="1">
              <a:buNone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800" b="1" dirty="0"/>
              <a:t>“</a:t>
            </a:r>
            <a:r>
              <a:rPr lang="en-US" sz="2800" b="1" dirty="0" err="1"/>
              <a:t>melempar</a:t>
            </a:r>
            <a:r>
              <a:rPr lang="en-US" sz="2800" b="1" dirty="0"/>
              <a:t>” </a:t>
            </a:r>
            <a:r>
              <a:rPr lang="en-US" sz="2800" b="1" dirty="0" err="1"/>
              <a:t>obyek</a:t>
            </a:r>
            <a:r>
              <a:rPr lang="en-US" sz="2800" b="1" dirty="0"/>
              <a:t> </a:t>
            </a:r>
            <a:r>
              <a:rPr lang="en-US" sz="2800" b="1" dirty="0" err="1"/>
              <a:t>Eksepsi</a:t>
            </a:r>
            <a:r>
              <a:rPr lang="en-US" sz="2800" b="1" dirty="0"/>
              <a:t>.</a:t>
            </a:r>
          </a:p>
          <a:p>
            <a:pPr marL="603250" lvl="1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endParaRPr lang="en-US" sz="2800" b="1" dirty="0"/>
          </a:p>
          <a:p>
            <a:pPr marL="603250" lvl="1">
              <a:buNone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800" b="1" dirty="0"/>
              <a:t>throw &lt;exception object&gt;;</a:t>
            </a:r>
          </a:p>
          <a:p>
            <a:pPr marL="603250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endParaRPr lang="en-US" sz="2800" b="1" dirty="0"/>
          </a:p>
          <a:p>
            <a:pPr marL="603250">
              <a:buNone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800" b="1" dirty="0"/>
              <a:t>	</a:t>
            </a:r>
            <a:r>
              <a:rPr lang="en-US" sz="2800" b="1" dirty="0" err="1"/>
              <a:t>Contoh</a:t>
            </a:r>
            <a:r>
              <a:rPr lang="en-US" sz="2800" b="1" dirty="0"/>
              <a:t>:</a:t>
            </a:r>
          </a:p>
          <a:p>
            <a:pPr marL="374650" lvl="1" indent="0">
              <a:buNone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800" b="1" dirty="0"/>
              <a:t>throw new </a:t>
            </a:r>
            <a:r>
              <a:rPr lang="en-US" sz="2800" b="1" dirty="0" err="1"/>
              <a:t>ArithmeticException</a:t>
            </a:r>
            <a:r>
              <a:rPr lang="en-US" sz="2800" b="1" dirty="0"/>
              <a:t>(“testing...”)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32012" y="838201"/>
            <a:ext cx="7543800" cy="1236663"/>
          </a:xfrm>
        </p:spPr>
        <p:txBody>
          <a:bodyPr vert="horz" lIns="0" tIns="0" rIns="0" bIns="0" rtlCol="0" anchor="ctr">
            <a:normAutofit/>
          </a:bodyPr>
          <a:lstStyle/>
          <a:p>
            <a:pPr defTabSz="1008063">
              <a:lnSpc>
                <a:spcPct val="93000"/>
              </a:lnSpc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3200" dirty="0"/>
              <a:t>Exceptions </a:t>
            </a:r>
            <a:r>
              <a:rPr lang="en-GB" sz="3200" i="1" dirty="0"/>
              <a:t>Throwing</a:t>
            </a:r>
            <a:r>
              <a:rPr lang="en-GB" sz="3200" dirty="0"/>
              <a:t>: </a:t>
            </a:r>
            <a:r>
              <a:rPr lang="en-GB" sz="3200" i="1" dirty="0"/>
              <a:t>throw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8012" y="1908176"/>
            <a:ext cx="11353800" cy="4418013"/>
          </a:xfrm>
        </p:spPr>
        <p:txBody>
          <a:bodyPr vert="horz" lIns="0" tIns="0" rIns="0" bIns="0" rtlCol="0">
            <a:noAutofit/>
          </a:bodyPr>
          <a:lstStyle/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ThrowDemo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String input = “invalid input”;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try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input.equals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(“invalid input”))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	throw new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("throw demo");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 else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(input);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"After throwing");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} catch (e)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("Exception caught:+e);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1581" y="-2"/>
            <a:ext cx="6277244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2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55149" y="365125"/>
            <a:ext cx="9010705" cy="1623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Exceptions </a:t>
            </a:r>
            <a:r>
              <a:rPr lang="en-US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Throwing </a:t>
            </a: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throws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462" y="2316480"/>
            <a:ext cx="8227457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55149" y="2644518"/>
            <a:ext cx="11078063" cy="3327251"/>
          </a:xfrm>
        </p:spPr>
        <p:txBody>
          <a:bodyPr vert="horz" lIns="91440" tIns="45720" rIns="91440" bIns="45720" rtlCol="0">
            <a:normAutofit/>
          </a:bodyPr>
          <a:lstStyle/>
          <a:p>
            <a:pPr marL="292100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dirty="0" err="1"/>
              <a:t>melempar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exceptions yang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pPr marL="292100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dirty="0" err="1"/>
              <a:t>Diimplementasikan</a:t>
            </a:r>
            <a:r>
              <a:rPr lang="en-US" dirty="0"/>
              <a:t> pada method. </a:t>
            </a:r>
            <a:r>
              <a:rPr lang="en-US" dirty="0">
                <a:sym typeface="Wingdings" pitchFamily="2" charset="2"/>
              </a:rPr>
              <a:t> Stack Unwinding</a:t>
            </a:r>
          </a:p>
          <a:p>
            <a:pPr marL="292100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dirty="0" err="1">
                <a:sym typeface="Wingdings" pitchFamily="2" charset="2"/>
              </a:rPr>
              <a:t>Tetap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memerlukan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memerlukan</a:t>
            </a:r>
            <a:r>
              <a:rPr lang="en-US" dirty="0">
                <a:sym typeface="Wingdings" pitchFamily="2" charset="2"/>
              </a:rPr>
              <a:t> exception handling pada method </a:t>
            </a:r>
            <a:r>
              <a:rPr lang="en-US" dirty="0" err="1">
                <a:sym typeface="Wingdings" pitchFamily="2" charset="2"/>
              </a:rPr>
              <a:t>tertinggi</a:t>
            </a:r>
            <a:r>
              <a:rPr lang="en-US" dirty="0">
                <a:sym typeface="Wingdings" pitchFamily="2" charset="2"/>
              </a:rPr>
              <a:t> (main).</a:t>
            </a:r>
            <a:endParaRPr lang="en-US" dirty="0"/>
          </a:p>
          <a:p>
            <a:pPr marL="292100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dirty="0" err="1"/>
              <a:t>Sintaks</a:t>
            </a:r>
            <a:r>
              <a:rPr lang="en-US" dirty="0"/>
              <a:t>:</a:t>
            </a:r>
          </a:p>
          <a:p>
            <a:pPr marL="374650" lvl="1" indent="0">
              <a:buNone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400" dirty="0"/>
              <a:t>Public </a:t>
            </a:r>
            <a:r>
              <a:rPr lang="en-US" sz="2400" dirty="0" err="1"/>
              <a:t>ContohTrhows</a:t>
            </a:r>
            <a:r>
              <a:rPr lang="en-US" sz="2400" dirty="0"/>
              <a:t> </a:t>
            </a:r>
            <a:r>
              <a:rPr lang="en-US" sz="2400" b="1" dirty="0"/>
              <a:t>throws Exception</a:t>
            </a:r>
            <a:r>
              <a:rPr lang="en-US" sz="2400" dirty="0"/>
              <a:t> {   //…….		}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0412" y="2046289"/>
            <a:ext cx="10668000" cy="4148137"/>
          </a:xfrm>
        </p:spPr>
        <p:txBody>
          <a:bodyPr vert="horz" lIns="0" tIns="0" rIns="0" bIns="0" rtlCol="0">
            <a:noAutofit/>
          </a:bodyPr>
          <a:lstStyle/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class </a:t>
            </a:r>
            <a:r>
              <a:rPr lang="en-GB" sz="2000" dirty="0" err="1">
                <a:latin typeface="Courier New" pitchFamily="49" charset="0"/>
              </a:rPr>
              <a:t>ThrowingClass</a:t>
            </a:r>
            <a:r>
              <a:rPr lang="en-GB" sz="2000" dirty="0">
                <a:latin typeface="Courier New" pitchFamily="49" charset="0"/>
              </a:rPr>
              <a:t>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static void meth() </a:t>
            </a:r>
            <a:r>
              <a:rPr lang="en-GB" sz="2000" b="1" dirty="0">
                <a:latin typeface="Courier New" pitchFamily="49" charset="0"/>
              </a:rPr>
              <a:t>throws </a:t>
            </a:r>
            <a:r>
              <a:rPr lang="en-GB" sz="2000" b="1" dirty="0" err="1">
                <a:latin typeface="Courier New" pitchFamily="49" charset="0"/>
              </a:rPr>
              <a:t>ClassNotFoundException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dirty="0">
                <a:latin typeface="Courier New" pitchFamily="49" charset="0"/>
              </a:rPr>
              <a:t>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throw new </a:t>
            </a:r>
            <a:r>
              <a:rPr lang="en-GB" sz="2000" dirty="0" err="1">
                <a:latin typeface="Courier New" pitchFamily="49" charset="0"/>
              </a:rPr>
              <a:t>ClassNotFoundException</a:t>
            </a:r>
            <a:r>
              <a:rPr lang="en-GB" sz="2000" dirty="0">
                <a:latin typeface="Courier New" pitchFamily="49" charset="0"/>
              </a:rPr>
              <a:t> ("demo");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}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}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class </a:t>
            </a:r>
            <a:r>
              <a:rPr lang="en-GB" sz="2000" dirty="0" err="1">
                <a:latin typeface="Courier New" pitchFamily="49" charset="0"/>
              </a:rPr>
              <a:t>ThrowsDemo</a:t>
            </a:r>
            <a:r>
              <a:rPr lang="en-GB" sz="2000" dirty="0">
                <a:latin typeface="Courier New" pitchFamily="49" charset="0"/>
              </a:rPr>
              <a:t>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public static void main(String </a:t>
            </a:r>
            <a:r>
              <a:rPr lang="en-GB" sz="2000" dirty="0" err="1">
                <a:latin typeface="Courier New" pitchFamily="49" charset="0"/>
              </a:rPr>
              <a:t>args</a:t>
            </a:r>
            <a:r>
              <a:rPr lang="en-GB" sz="2000" dirty="0">
                <a:latin typeface="Courier New" pitchFamily="49" charset="0"/>
              </a:rPr>
              <a:t>[])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   try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      </a:t>
            </a:r>
            <a:r>
              <a:rPr lang="en-GB" sz="2000" dirty="0" err="1">
                <a:latin typeface="Courier New" pitchFamily="49" charset="0"/>
              </a:rPr>
              <a:t>ThrowingClass.meth</a:t>
            </a:r>
            <a:r>
              <a:rPr lang="en-GB" sz="2000" dirty="0">
                <a:latin typeface="Courier New" pitchFamily="49" charset="0"/>
              </a:rPr>
              <a:t>();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   } catch (</a:t>
            </a:r>
            <a:r>
              <a:rPr lang="en-GB" sz="2000" dirty="0" err="1">
                <a:latin typeface="Courier New" pitchFamily="49" charset="0"/>
              </a:rPr>
              <a:t>ClassNotFoundException</a:t>
            </a:r>
            <a:r>
              <a:rPr lang="en-GB" sz="2000" dirty="0">
                <a:latin typeface="Courier New" pitchFamily="49" charset="0"/>
              </a:rPr>
              <a:t> e) {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      </a:t>
            </a:r>
            <a:r>
              <a:rPr lang="en-GB" sz="2000" dirty="0" err="1">
                <a:latin typeface="Courier New" pitchFamily="49" charset="0"/>
              </a:rPr>
              <a:t>System.out.println</a:t>
            </a:r>
            <a:r>
              <a:rPr lang="en-GB" sz="2000" dirty="0">
                <a:latin typeface="Courier New" pitchFamily="49" charset="0"/>
              </a:rPr>
              <a:t>(e);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   }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   }</a:t>
            </a:r>
          </a:p>
          <a:p>
            <a:pPr marL="0" indent="-292100" defTabSz="1008063">
              <a:lnSpc>
                <a:spcPct val="89000"/>
              </a:lnSpc>
              <a:spcBef>
                <a:spcPts val="0"/>
              </a:spcBef>
              <a:buSzPct val="70000"/>
              <a:buFont typeface="StarSymbol" charset="0"/>
              <a:buAutoNum type="arabicPlain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GB" sz="2000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2132013" y="990600"/>
            <a:ext cx="6980237" cy="614362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/>
          <a:p>
            <a:pPr defTabSz="1008063">
              <a:lnSpc>
                <a:spcPct val="93000"/>
              </a:lnSpc>
              <a:spcBef>
                <a:spcPct val="0"/>
              </a:spcBef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  <a:defRPr/>
            </a:pPr>
            <a:r>
              <a:rPr lang="en-GB" sz="28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Exceptions </a:t>
            </a:r>
            <a:r>
              <a:rPr lang="en-GB" sz="2800" i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Throwing </a:t>
            </a:r>
            <a:r>
              <a:rPr lang="en-GB" sz="28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Keyword </a:t>
            </a:r>
            <a:r>
              <a:rPr lang="en-GB" sz="2800" i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throws</a:t>
            </a:r>
            <a:endParaRPr lang="en-GB" sz="28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2501" y="2819400"/>
            <a:ext cx="10363826" cy="1499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/>
              <a:t>any question?</a:t>
            </a:r>
            <a:endParaRPr lang="en-US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 bwMode="auto">
          <a:xfrm>
            <a:off x="837981" y="365125"/>
            <a:ext cx="105128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Tipe-Tipe Error</a:t>
            </a:r>
          </a:p>
        </p:txBody>
      </p:sp>
      <p:graphicFrame>
        <p:nvGraphicFramePr>
          <p:cNvPr id="113669" name="Rectangle 3">
            <a:extLst>
              <a:ext uri="{FF2B5EF4-FFF2-40B4-BE49-F238E27FC236}">
                <a16:creationId xmlns:a16="http://schemas.microsoft.com/office/drawing/2014/main" id="{E1B19AB5-9718-4F4C-9E5E-3CE2C1CA34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6583482"/>
              </p:ext>
            </p:extLst>
          </p:nvPr>
        </p:nvGraphicFramePr>
        <p:xfrm>
          <a:off x="837981" y="1825625"/>
          <a:ext cx="105128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84412" y="666750"/>
            <a:ext cx="7050088" cy="1238250"/>
          </a:xfrm>
        </p:spPr>
        <p:txBody>
          <a:bodyPr vert="horz" lIns="0" tIns="0" rIns="0" bIns="0" rtlCol="0" anchor="ctr">
            <a:normAutofit/>
          </a:bodyPr>
          <a:lstStyle/>
          <a:p>
            <a:pPr defTabSz="1008063">
              <a:lnSpc>
                <a:spcPct val="93000"/>
              </a:lnSpc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endParaRPr lang="en-GB" sz="2800" dirty="0"/>
          </a:p>
        </p:txBody>
      </p:sp>
      <p:sp>
        <p:nvSpPr>
          <p:cNvPr id="2056" name="AutoShape 8" descr="mk:@MSITStore:D:\My%20Data\For%20me\Kerjaan\IT%20Telkom\Lecturing\Ganjil0809\CS2223-PBO\Books\Prentice.Hall.Java.How.to.Program.6th.Edition.Aug.2004.INTERNAL.chm::/0131483986/images/13fig03_alt.jpg"/>
          <p:cNvSpPr>
            <a:spLocks noChangeAspect="1" noChangeArrowheads="1"/>
          </p:cNvSpPr>
          <p:nvPr/>
        </p:nvSpPr>
        <p:spPr bwMode="auto">
          <a:xfrm>
            <a:off x="1585912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mk:@MSITStore:D:\My%20Data\For%20me\Kerjaan\IT%20Telkom\Lecturing\Ganjil0809\CS2223-PBO\Books\Prentice.Hall.Java.How.to.Program.6th.Edition.Aug.2004.INTERNAL.chm::/0131483986/images/13fig03_alt.jpg"/>
          <p:cNvSpPr>
            <a:spLocks noChangeAspect="1" noChangeArrowheads="1"/>
          </p:cNvSpPr>
          <p:nvPr/>
        </p:nvSpPr>
        <p:spPr bwMode="auto">
          <a:xfrm>
            <a:off x="1585912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5736" y="0"/>
            <a:ext cx="92868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7981" y="365125"/>
            <a:ext cx="105128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Class Throwable</a:t>
            </a:r>
          </a:p>
        </p:txBody>
      </p:sp>
      <p:graphicFrame>
        <p:nvGraphicFramePr>
          <p:cNvPr id="15365" name="Rectangle 2">
            <a:extLst>
              <a:ext uri="{FF2B5EF4-FFF2-40B4-BE49-F238E27FC236}">
                <a16:creationId xmlns:a16="http://schemas.microsoft.com/office/drawing/2014/main" id="{600C7460-B646-4C18-B51E-197560C37F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8529337"/>
              </p:ext>
            </p:extLst>
          </p:nvPr>
        </p:nvGraphicFramePr>
        <p:xfrm>
          <a:off x="837981" y="1825625"/>
          <a:ext cx="105128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480" y="320040"/>
            <a:ext cx="1154586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7981" y="963877"/>
            <a:ext cx="349345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EXCEPTION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083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74735" y="963877"/>
            <a:ext cx="6376108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92100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b="1" dirty="0" err="1"/>
              <a:t>Definisi</a:t>
            </a:r>
            <a:r>
              <a:rPr lang="en-US" sz="1900" b="1" dirty="0"/>
              <a:t>:</a:t>
            </a:r>
          </a:p>
          <a:p>
            <a:pPr marL="603250" lvl="1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/>
              <a:t>Event Exceptional</a:t>
            </a:r>
          </a:p>
          <a:p>
            <a:pPr marL="603250" lvl="1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/>
              <a:t>Error yang </a:t>
            </a:r>
            <a:r>
              <a:rPr lang="en-US" sz="1900" dirty="0" err="1"/>
              <a:t>mungkin</a:t>
            </a:r>
            <a:r>
              <a:rPr lang="en-US" sz="1900" dirty="0"/>
              <a:t> </a:t>
            </a:r>
            <a:r>
              <a:rPr lang="en-US" sz="1900" dirty="0" err="1"/>
              <a:t>muncul</a:t>
            </a:r>
            <a:r>
              <a:rPr lang="en-US" sz="1900" dirty="0"/>
              <a:t> </a:t>
            </a:r>
            <a:r>
              <a:rPr lang="en-US" sz="1900" dirty="0" err="1"/>
              <a:t>selama</a:t>
            </a:r>
            <a:r>
              <a:rPr lang="en-US" sz="1900" dirty="0"/>
              <a:t> runtime</a:t>
            </a:r>
          </a:p>
          <a:p>
            <a:pPr marL="603250" lvl="1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 err="1"/>
              <a:t>Menyebabkan</a:t>
            </a:r>
            <a:r>
              <a:rPr lang="en-US" sz="1900" dirty="0"/>
              <a:t>  </a:t>
            </a:r>
            <a:r>
              <a:rPr lang="en-US" sz="1900" dirty="0" err="1"/>
              <a:t>terganggunya</a:t>
            </a:r>
            <a:r>
              <a:rPr lang="en-US" sz="1900" dirty="0"/>
              <a:t> </a:t>
            </a:r>
            <a:r>
              <a:rPr lang="en-US" sz="1900" dirty="0" err="1"/>
              <a:t>jalan</a:t>
            </a:r>
            <a:r>
              <a:rPr lang="en-US" sz="1900" dirty="0"/>
              <a:t> program.</a:t>
            </a:r>
          </a:p>
          <a:p>
            <a:pPr marL="603250" lvl="1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 err="1"/>
              <a:t>Contoh</a:t>
            </a:r>
            <a:r>
              <a:rPr lang="en-US" sz="1900" dirty="0"/>
              <a:t> :</a:t>
            </a:r>
          </a:p>
          <a:p>
            <a:pPr marL="866775" lvl="2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/>
              <a:t>Error </a:t>
            </a:r>
            <a:r>
              <a:rPr lang="en-US" sz="1900" dirty="0" err="1"/>
              <a:t>pembagian</a:t>
            </a:r>
            <a:r>
              <a:rPr lang="en-US" sz="1900" dirty="0"/>
              <a:t> 0</a:t>
            </a:r>
          </a:p>
          <a:p>
            <a:pPr marL="866775" lvl="2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 err="1"/>
              <a:t>Mengakses</a:t>
            </a:r>
            <a:r>
              <a:rPr lang="en-US" sz="1900" dirty="0"/>
              <a:t> </a:t>
            </a:r>
            <a:r>
              <a:rPr lang="en-US" sz="1900" dirty="0" err="1"/>
              <a:t>elemen</a:t>
            </a:r>
            <a:r>
              <a:rPr lang="en-US" sz="1900" dirty="0"/>
              <a:t> di </a:t>
            </a:r>
            <a:r>
              <a:rPr lang="en-US" sz="1900" dirty="0" err="1"/>
              <a:t>luar</a:t>
            </a:r>
            <a:r>
              <a:rPr lang="en-US" sz="1900" dirty="0"/>
              <a:t> </a:t>
            </a:r>
            <a:r>
              <a:rPr lang="en-US" sz="1900" dirty="0" err="1"/>
              <a:t>jangkauan</a:t>
            </a:r>
            <a:r>
              <a:rPr lang="en-US" sz="1900" dirty="0"/>
              <a:t> </a:t>
            </a:r>
            <a:r>
              <a:rPr lang="en-US" sz="1900" dirty="0" err="1"/>
              <a:t>sebuah</a:t>
            </a:r>
            <a:r>
              <a:rPr lang="en-US" sz="1900" dirty="0"/>
              <a:t> array </a:t>
            </a:r>
          </a:p>
          <a:p>
            <a:pPr marL="866775" lvl="2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/>
              <a:t>Input yang </a:t>
            </a:r>
            <a:r>
              <a:rPr lang="en-US" sz="1900" dirty="0" err="1"/>
              <a:t>sifatnya</a:t>
            </a:r>
            <a:r>
              <a:rPr lang="en-US" sz="1900" dirty="0"/>
              <a:t> invalid </a:t>
            </a:r>
          </a:p>
          <a:p>
            <a:pPr marL="866775" lvl="2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/>
              <a:t>Hard disk crash</a:t>
            </a:r>
          </a:p>
          <a:p>
            <a:pPr marL="866775" lvl="2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 err="1"/>
              <a:t>Membuka</a:t>
            </a:r>
            <a:r>
              <a:rPr lang="en-US" sz="1900" dirty="0"/>
              <a:t> file yang </a:t>
            </a:r>
            <a:r>
              <a:rPr lang="en-US" sz="1900" dirty="0" err="1"/>
              <a:t>tidak</a:t>
            </a:r>
            <a:r>
              <a:rPr lang="en-US" sz="1900" dirty="0"/>
              <a:t> </a:t>
            </a:r>
            <a:r>
              <a:rPr lang="en-US" sz="1900" dirty="0" err="1"/>
              <a:t>ada</a:t>
            </a:r>
            <a:r>
              <a:rPr lang="en-US" sz="1900" dirty="0"/>
              <a:t> </a:t>
            </a:r>
          </a:p>
          <a:p>
            <a:pPr marL="866775" lvl="2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1900" dirty="0" err="1"/>
              <a:t>Menyelesaikan</a:t>
            </a:r>
            <a:r>
              <a:rPr lang="en-US" sz="1900" dirty="0"/>
              <a:t> </a:t>
            </a:r>
            <a:r>
              <a:rPr lang="en-US" sz="1900" dirty="0" err="1"/>
              <a:t>masalah</a:t>
            </a:r>
            <a:r>
              <a:rPr lang="en-US" sz="1900" dirty="0"/>
              <a:t> </a:t>
            </a:r>
            <a:r>
              <a:rPr lang="en-US" sz="1900" dirty="0" err="1"/>
              <a:t>tumpukan</a:t>
            </a:r>
            <a:r>
              <a:rPr lang="en-US" sz="1900" dirty="0"/>
              <a:t> </a:t>
            </a:r>
            <a:r>
              <a:rPr lang="en-US" sz="1900" dirty="0" err="1"/>
              <a:t>memori</a:t>
            </a:r>
            <a:r>
              <a:rPr lang="en-US" sz="19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480" y="320040"/>
            <a:ext cx="1154586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837981" y="963877"/>
            <a:ext cx="349345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  <a:defRPr/>
            </a:pP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Error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083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74735" y="963877"/>
            <a:ext cx="6376108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92100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b="1" dirty="0"/>
              <a:t>Class Error</a:t>
            </a:r>
          </a:p>
          <a:p>
            <a:pPr marL="603250" lvl="1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400" dirty="0" err="1"/>
              <a:t>digunakan</a:t>
            </a:r>
            <a:r>
              <a:rPr lang="en-US" sz="2400" dirty="0"/>
              <a:t> oleh Java run-time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error yang </a:t>
            </a:r>
            <a:r>
              <a:rPr lang="en-US" sz="2400" dirty="0" err="1"/>
              <a:t>muncul</a:t>
            </a:r>
            <a:r>
              <a:rPr lang="en-US" sz="2400" dirty="0"/>
              <a:t> pada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 </a:t>
            </a:r>
          </a:p>
          <a:p>
            <a:pPr marL="603250" lvl="1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control user</a:t>
            </a:r>
          </a:p>
          <a:p>
            <a:pPr marL="603250" lvl="1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400" dirty="0" err="1"/>
              <a:t>Contoh-contoh</a:t>
            </a:r>
            <a:endParaRPr lang="en-US" sz="2400" dirty="0"/>
          </a:p>
          <a:p>
            <a:pPr marL="866775" lvl="2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400" i="1" dirty="0"/>
              <a:t>Out of memory errors</a:t>
            </a:r>
          </a:p>
          <a:p>
            <a:pPr marL="866775" lvl="2">
              <a:buFont typeface="Arial" panose="020B0604020202020204" pitchFamily="34" charset="0"/>
              <a:buChar char="•"/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</a:pPr>
            <a:r>
              <a:rPr lang="en-US" sz="2400" i="1" dirty="0" err="1"/>
              <a:t>Harddisk</a:t>
            </a:r>
            <a:r>
              <a:rPr lang="en-US" sz="2400" i="1" dirty="0"/>
              <a:t> crash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837981" y="365125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722313" algn="l"/>
                <a:tab pos="1443038" algn="l"/>
                <a:tab pos="2170113" algn="l"/>
                <a:tab pos="2894013" algn="l"/>
                <a:tab pos="3613150" algn="l"/>
                <a:tab pos="4341813" algn="l"/>
                <a:tab pos="5064125" algn="l"/>
                <a:tab pos="5783263" algn="l"/>
                <a:tab pos="6513513" algn="l"/>
                <a:tab pos="7235825" algn="l"/>
                <a:tab pos="7953375" algn="l"/>
              </a:tabLst>
              <a:defRPr/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EXCEPTION Handling</a:t>
            </a:r>
          </a:p>
        </p:txBody>
      </p:sp>
      <p:graphicFrame>
        <p:nvGraphicFramePr>
          <p:cNvPr id="17413" name="Rectangle 2">
            <a:extLst>
              <a:ext uri="{FF2B5EF4-FFF2-40B4-BE49-F238E27FC236}">
                <a16:creationId xmlns:a16="http://schemas.microsoft.com/office/drawing/2014/main" id="{CAA66CBB-5248-400E-B728-9351C315B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0974225"/>
              </p:ext>
            </p:extLst>
          </p:nvPr>
        </p:nvGraphicFramePr>
        <p:xfrm>
          <a:off x="837981" y="1825625"/>
          <a:ext cx="105128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4056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7969" y="343486"/>
            <a:ext cx="1143581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66" name="Rectangle 2"/>
          <p:cNvSpPr>
            <a:spLocks noGrp="1"/>
          </p:cNvSpPr>
          <p:nvPr>
            <p:ph type="title"/>
          </p:nvPr>
        </p:nvSpPr>
        <p:spPr bwMode="auto">
          <a:xfrm>
            <a:off x="525936" y="466578"/>
            <a:ext cx="11136952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Blok try-catch-finally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224" y="1448631"/>
            <a:ext cx="7770376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59936" y="2509911"/>
            <a:ext cx="7213866" cy="399763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7969" y="343486"/>
            <a:ext cx="1143581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5936" y="466578"/>
            <a:ext cx="11136952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Alur Exception handling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224" y="1448631"/>
            <a:ext cx="7770376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61136" y="2509911"/>
            <a:ext cx="6211467" cy="3997637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Custom</PresentationFormat>
  <Paragraphs>105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StarSymbol</vt:lpstr>
      <vt:lpstr>Continental World 16x9</vt:lpstr>
      <vt:lpstr>DPH1C4 Pemrograman berorientasi Obyek</vt:lpstr>
      <vt:lpstr>Tipe-Tipe Error</vt:lpstr>
      <vt:lpstr>PowerPoint Presentation</vt:lpstr>
      <vt:lpstr>Class Throwable</vt:lpstr>
      <vt:lpstr>EXCEPTION</vt:lpstr>
      <vt:lpstr>PowerPoint Presentation</vt:lpstr>
      <vt:lpstr>PowerPoint Presentation</vt:lpstr>
      <vt:lpstr>Blok try-catch-finally</vt:lpstr>
      <vt:lpstr>Alur Exception handling</vt:lpstr>
      <vt:lpstr>Exceptions Throwing : throw</vt:lpstr>
      <vt:lpstr>Exceptions Throwing: throw</vt:lpstr>
      <vt:lpstr>Exceptions Throwing : throws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2019-08-19T08:54:52Z</dcterms:created>
  <dcterms:modified xsi:type="dcterms:W3CDTF">2019-08-19T08:56:25Z</dcterms:modified>
</cp:coreProperties>
</file>