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61" r:id="rId2"/>
    <p:sldId id="259" r:id="rId3"/>
    <p:sldId id="260" r:id="rId4"/>
    <p:sldId id="262" r:id="rId5"/>
    <p:sldId id="266" r:id="rId6"/>
    <p:sldId id="265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B7392A-9D03-4304-A748-0F109B42B8D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28B1300-BBCF-45D7-A23E-9576A5DD2C12}">
      <dgm:prSet phldrT="[Text]"/>
      <dgm:spPr/>
      <dgm:t>
        <a:bodyPr/>
        <a:lstStyle/>
        <a:p>
          <a:r>
            <a:rPr lang="en-US" dirty="0" err="1"/>
            <a:t>Materi</a:t>
          </a:r>
          <a:br>
            <a:rPr lang="en-US" dirty="0"/>
          </a:br>
          <a:r>
            <a:rPr lang="en-US" dirty="0"/>
            <a:t>1 x 50 </a:t>
          </a:r>
          <a:r>
            <a:rPr lang="en-US" dirty="0" err="1"/>
            <a:t>menit</a:t>
          </a:r>
          <a:endParaRPr lang="en-US" dirty="0"/>
        </a:p>
      </dgm:t>
    </dgm:pt>
    <dgm:pt modelId="{1CDDC997-AFCB-4C17-86EB-0B294707B0B9}" type="parTrans" cxnId="{1A260554-4B15-4AC4-95AE-02802B17E74B}">
      <dgm:prSet/>
      <dgm:spPr/>
      <dgm:t>
        <a:bodyPr/>
        <a:lstStyle/>
        <a:p>
          <a:endParaRPr lang="en-US"/>
        </a:p>
      </dgm:t>
    </dgm:pt>
    <dgm:pt modelId="{7EB22E57-4F67-4C3E-988A-546F8DB01644}" type="sibTrans" cxnId="{1A260554-4B15-4AC4-95AE-02802B17E74B}">
      <dgm:prSet/>
      <dgm:spPr/>
      <dgm:t>
        <a:bodyPr/>
        <a:lstStyle/>
        <a:p>
          <a:endParaRPr lang="en-US"/>
        </a:p>
      </dgm:t>
    </dgm:pt>
    <dgm:pt modelId="{00632929-4E4D-48F6-942C-785139D79EA7}">
      <dgm:prSet phldrT="[Text]"/>
      <dgm:spPr/>
      <dgm:t>
        <a:bodyPr/>
        <a:lstStyle/>
        <a:p>
          <a:r>
            <a:rPr lang="en-US" dirty="0" err="1"/>
            <a:t>Praktik</a:t>
          </a:r>
          <a:r>
            <a:rPr lang="en-US" dirty="0"/>
            <a:t> Bersama</a:t>
          </a:r>
          <a:br>
            <a:rPr lang="en-US" dirty="0"/>
          </a:br>
          <a:r>
            <a:rPr lang="en-US" dirty="0"/>
            <a:t>70 </a:t>
          </a:r>
          <a:r>
            <a:rPr lang="en-US" dirty="0" err="1"/>
            <a:t>menit</a:t>
          </a:r>
          <a:endParaRPr lang="en-US" dirty="0"/>
        </a:p>
      </dgm:t>
    </dgm:pt>
    <dgm:pt modelId="{AD748E73-0C6F-480D-9930-FA8526E9693A}" type="parTrans" cxnId="{A1EC8E47-02CD-413C-85A8-445E2FE24107}">
      <dgm:prSet/>
      <dgm:spPr/>
      <dgm:t>
        <a:bodyPr/>
        <a:lstStyle/>
        <a:p>
          <a:endParaRPr lang="en-US"/>
        </a:p>
      </dgm:t>
    </dgm:pt>
    <dgm:pt modelId="{C652DEA5-50FA-44C3-B3C3-C874ADF620C8}" type="sibTrans" cxnId="{A1EC8E47-02CD-413C-85A8-445E2FE24107}">
      <dgm:prSet/>
      <dgm:spPr/>
      <dgm:t>
        <a:bodyPr/>
        <a:lstStyle/>
        <a:p>
          <a:endParaRPr lang="en-US"/>
        </a:p>
      </dgm:t>
    </dgm:pt>
    <dgm:pt modelId="{5B27F792-48DB-4085-B973-A4EDE4F426F0}">
      <dgm:prSet phldrT="[Text]"/>
      <dgm:spPr/>
      <dgm:t>
        <a:bodyPr/>
        <a:lstStyle/>
        <a:p>
          <a:r>
            <a:rPr lang="en-US" dirty="0" err="1"/>
            <a:t>Studi</a:t>
          </a:r>
          <a:r>
            <a:rPr lang="en-US" dirty="0"/>
            <a:t> </a:t>
          </a:r>
          <a:r>
            <a:rPr lang="en-US" dirty="0" err="1"/>
            <a:t>Kasus</a:t>
          </a:r>
          <a:r>
            <a:rPr lang="en-US" dirty="0"/>
            <a:t> </a:t>
          </a:r>
          <a:r>
            <a:rPr lang="en-US" dirty="0" err="1"/>
            <a:t>Praktik</a:t>
          </a:r>
          <a:r>
            <a:rPr lang="en-US" dirty="0"/>
            <a:t> </a:t>
          </a:r>
          <a:r>
            <a:rPr lang="en-US" dirty="0" err="1"/>
            <a:t>Mandiri</a:t>
          </a:r>
          <a:br>
            <a:rPr lang="en-US" dirty="0"/>
          </a:br>
          <a:r>
            <a:rPr lang="en-US" dirty="0"/>
            <a:t>2 x 50 </a:t>
          </a:r>
          <a:r>
            <a:rPr lang="en-US" dirty="0" err="1"/>
            <a:t>menit</a:t>
          </a:r>
          <a:endParaRPr lang="en-US" dirty="0"/>
        </a:p>
      </dgm:t>
    </dgm:pt>
    <dgm:pt modelId="{0B79EAAD-2FD4-4097-8B8F-BB8851DA8595}" type="parTrans" cxnId="{E142E8B1-999A-4643-AD28-CA8A5A7BE84E}">
      <dgm:prSet/>
      <dgm:spPr/>
      <dgm:t>
        <a:bodyPr/>
        <a:lstStyle/>
        <a:p>
          <a:endParaRPr lang="en-US"/>
        </a:p>
      </dgm:t>
    </dgm:pt>
    <dgm:pt modelId="{BFB9E3ED-F8DF-4B6B-A99D-0434072F1577}" type="sibTrans" cxnId="{E142E8B1-999A-4643-AD28-CA8A5A7BE84E}">
      <dgm:prSet/>
      <dgm:spPr/>
      <dgm:t>
        <a:bodyPr/>
        <a:lstStyle/>
        <a:p>
          <a:endParaRPr lang="en-US"/>
        </a:p>
      </dgm:t>
    </dgm:pt>
    <dgm:pt modelId="{DEC64F09-747A-4153-91A3-D7B803B18C8B}">
      <dgm:prSet phldrT="[Text]"/>
      <dgm:spPr/>
      <dgm:t>
        <a:bodyPr/>
        <a:lstStyle/>
        <a:p>
          <a:r>
            <a:rPr lang="en-US" dirty="0"/>
            <a:t>Quiz</a:t>
          </a:r>
          <a:br>
            <a:rPr lang="en-US" dirty="0"/>
          </a:br>
          <a:r>
            <a:rPr lang="en-US" dirty="0"/>
            <a:t>30 </a:t>
          </a:r>
          <a:r>
            <a:rPr lang="en-US" dirty="0" err="1"/>
            <a:t>menit</a:t>
          </a:r>
          <a:endParaRPr lang="en-US" dirty="0"/>
        </a:p>
      </dgm:t>
    </dgm:pt>
    <dgm:pt modelId="{11FF8924-609E-4D60-AB7A-43DEC7B3F1C9}" type="parTrans" cxnId="{2621F806-2164-454F-B94F-11024F77DA20}">
      <dgm:prSet/>
      <dgm:spPr/>
      <dgm:t>
        <a:bodyPr/>
        <a:lstStyle/>
        <a:p>
          <a:endParaRPr lang="en-US"/>
        </a:p>
      </dgm:t>
    </dgm:pt>
    <dgm:pt modelId="{A187DEBE-7795-4FD8-9410-883631DA7DC4}" type="sibTrans" cxnId="{2621F806-2164-454F-B94F-11024F77DA20}">
      <dgm:prSet/>
      <dgm:spPr/>
      <dgm:t>
        <a:bodyPr/>
        <a:lstStyle/>
        <a:p>
          <a:endParaRPr lang="en-US"/>
        </a:p>
      </dgm:t>
    </dgm:pt>
    <dgm:pt modelId="{DDCD2518-2095-433F-A66F-657BBEB9EE95}" type="pres">
      <dgm:prSet presAssocID="{D6B7392A-9D03-4304-A748-0F109B42B8D0}" presName="Name0" presStyleCnt="0">
        <dgm:presLayoutVars>
          <dgm:dir/>
          <dgm:resizeHandles val="exact"/>
        </dgm:presLayoutVars>
      </dgm:prSet>
      <dgm:spPr/>
    </dgm:pt>
    <dgm:pt modelId="{6E235C4E-AEAD-4D74-AA93-6DB740684A75}" type="pres">
      <dgm:prSet presAssocID="{B28B1300-BBCF-45D7-A23E-9576A5DD2C12}" presName="node" presStyleLbl="node1" presStyleIdx="0" presStyleCnt="4">
        <dgm:presLayoutVars>
          <dgm:bulletEnabled val="1"/>
        </dgm:presLayoutVars>
      </dgm:prSet>
      <dgm:spPr/>
    </dgm:pt>
    <dgm:pt modelId="{50A1F01D-4E62-40A1-BA93-783A11CCA0CE}" type="pres">
      <dgm:prSet presAssocID="{7EB22E57-4F67-4C3E-988A-546F8DB01644}" presName="sibTrans" presStyleLbl="sibTrans2D1" presStyleIdx="0" presStyleCnt="3"/>
      <dgm:spPr/>
    </dgm:pt>
    <dgm:pt modelId="{D2C99232-47FF-4A75-A39A-CE9EE3919BCD}" type="pres">
      <dgm:prSet presAssocID="{7EB22E57-4F67-4C3E-988A-546F8DB01644}" presName="connectorText" presStyleLbl="sibTrans2D1" presStyleIdx="0" presStyleCnt="3"/>
      <dgm:spPr/>
    </dgm:pt>
    <dgm:pt modelId="{B3B38688-6B1B-48D0-8143-35FA342EF67C}" type="pres">
      <dgm:prSet presAssocID="{DEC64F09-747A-4153-91A3-D7B803B18C8B}" presName="node" presStyleLbl="node1" presStyleIdx="1" presStyleCnt="4">
        <dgm:presLayoutVars>
          <dgm:bulletEnabled val="1"/>
        </dgm:presLayoutVars>
      </dgm:prSet>
      <dgm:spPr/>
    </dgm:pt>
    <dgm:pt modelId="{DE2DA0D7-8213-4253-B66E-EF18FBACD5AF}" type="pres">
      <dgm:prSet presAssocID="{A187DEBE-7795-4FD8-9410-883631DA7DC4}" presName="sibTrans" presStyleLbl="sibTrans2D1" presStyleIdx="1" presStyleCnt="3"/>
      <dgm:spPr/>
    </dgm:pt>
    <dgm:pt modelId="{9E27AD3E-6166-4A34-A208-9CC4ADDA109C}" type="pres">
      <dgm:prSet presAssocID="{A187DEBE-7795-4FD8-9410-883631DA7DC4}" presName="connectorText" presStyleLbl="sibTrans2D1" presStyleIdx="1" presStyleCnt="3"/>
      <dgm:spPr/>
    </dgm:pt>
    <dgm:pt modelId="{404AA32D-8A98-43F9-AA1B-C033C7FE4B3E}" type="pres">
      <dgm:prSet presAssocID="{00632929-4E4D-48F6-942C-785139D79EA7}" presName="node" presStyleLbl="node1" presStyleIdx="2" presStyleCnt="4">
        <dgm:presLayoutVars>
          <dgm:bulletEnabled val="1"/>
        </dgm:presLayoutVars>
      </dgm:prSet>
      <dgm:spPr/>
    </dgm:pt>
    <dgm:pt modelId="{B5AB1C7D-EB46-4511-A0FB-4FDAB61D8B79}" type="pres">
      <dgm:prSet presAssocID="{C652DEA5-50FA-44C3-B3C3-C874ADF620C8}" presName="sibTrans" presStyleLbl="sibTrans2D1" presStyleIdx="2" presStyleCnt="3"/>
      <dgm:spPr/>
    </dgm:pt>
    <dgm:pt modelId="{D0ADD3B9-B9F1-4BB5-9E2F-F9BF64EA3857}" type="pres">
      <dgm:prSet presAssocID="{C652DEA5-50FA-44C3-B3C3-C874ADF620C8}" presName="connectorText" presStyleLbl="sibTrans2D1" presStyleIdx="2" presStyleCnt="3"/>
      <dgm:spPr/>
    </dgm:pt>
    <dgm:pt modelId="{F256E1E5-A506-4B57-B6F1-43E3870B2675}" type="pres">
      <dgm:prSet presAssocID="{5B27F792-48DB-4085-B973-A4EDE4F426F0}" presName="node" presStyleLbl="node1" presStyleIdx="3" presStyleCnt="4">
        <dgm:presLayoutVars>
          <dgm:bulletEnabled val="1"/>
        </dgm:presLayoutVars>
      </dgm:prSet>
      <dgm:spPr/>
    </dgm:pt>
  </dgm:ptLst>
  <dgm:cxnLst>
    <dgm:cxn modelId="{2621F806-2164-454F-B94F-11024F77DA20}" srcId="{D6B7392A-9D03-4304-A748-0F109B42B8D0}" destId="{DEC64F09-747A-4153-91A3-D7B803B18C8B}" srcOrd="1" destOrd="0" parTransId="{11FF8924-609E-4D60-AB7A-43DEC7B3F1C9}" sibTransId="{A187DEBE-7795-4FD8-9410-883631DA7DC4}"/>
    <dgm:cxn modelId="{59B9AB0B-82E3-48DC-B0E8-0EFA94B258CF}" type="presOf" srcId="{D6B7392A-9D03-4304-A748-0F109B42B8D0}" destId="{DDCD2518-2095-433F-A66F-657BBEB9EE95}" srcOrd="0" destOrd="0" presId="urn:microsoft.com/office/officeart/2005/8/layout/process1"/>
    <dgm:cxn modelId="{9891F71B-929B-4690-98FD-976F4205BE81}" type="presOf" srcId="{C652DEA5-50FA-44C3-B3C3-C874ADF620C8}" destId="{D0ADD3B9-B9F1-4BB5-9E2F-F9BF64EA3857}" srcOrd="1" destOrd="0" presId="urn:microsoft.com/office/officeart/2005/8/layout/process1"/>
    <dgm:cxn modelId="{0021195D-889F-4ACC-82CE-B5F611DF649E}" type="presOf" srcId="{7EB22E57-4F67-4C3E-988A-546F8DB01644}" destId="{50A1F01D-4E62-40A1-BA93-783A11CCA0CE}" srcOrd="0" destOrd="0" presId="urn:microsoft.com/office/officeart/2005/8/layout/process1"/>
    <dgm:cxn modelId="{A1EC8E47-02CD-413C-85A8-445E2FE24107}" srcId="{D6B7392A-9D03-4304-A748-0F109B42B8D0}" destId="{00632929-4E4D-48F6-942C-785139D79EA7}" srcOrd="2" destOrd="0" parTransId="{AD748E73-0C6F-480D-9930-FA8526E9693A}" sibTransId="{C652DEA5-50FA-44C3-B3C3-C874ADF620C8}"/>
    <dgm:cxn modelId="{34F54B69-A256-40E1-93D4-F8580B99A221}" type="presOf" srcId="{5B27F792-48DB-4085-B973-A4EDE4F426F0}" destId="{F256E1E5-A506-4B57-B6F1-43E3870B2675}" srcOrd="0" destOrd="0" presId="urn:microsoft.com/office/officeart/2005/8/layout/process1"/>
    <dgm:cxn modelId="{1ACE676F-8F75-48C6-A931-AACD7D086D92}" type="presOf" srcId="{C652DEA5-50FA-44C3-B3C3-C874ADF620C8}" destId="{B5AB1C7D-EB46-4511-A0FB-4FDAB61D8B79}" srcOrd="0" destOrd="0" presId="urn:microsoft.com/office/officeart/2005/8/layout/process1"/>
    <dgm:cxn modelId="{1A260554-4B15-4AC4-95AE-02802B17E74B}" srcId="{D6B7392A-9D03-4304-A748-0F109B42B8D0}" destId="{B28B1300-BBCF-45D7-A23E-9576A5DD2C12}" srcOrd="0" destOrd="0" parTransId="{1CDDC997-AFCB-4C17-86EB-0B294707B0B9}" sibTransId="{7EB22E57-4F67-4C3E-988A-546F8DB01644}"/>
    <dgm:cxn modelId="{A1F2A155-9B6E-4625-8C77-FDD06C2C12F3}" type="presOf" srcId="{DEC64F09-747A-4153-91A3-D7B803B18C8B}" destId="{B3B38688-6B1B-48D0-8143-35FA342EF67C}" srcOrd="0" destOrd="0" presId="urn:microsoft.com/office/officeart/2005/8/layout/process1"/>
    <dgm:cxn modelId="{BD9F6B79-ECC1-4C43-ADCD-7D6C8B7059F6}" type="presOf" srcId="{00632929-4E4D-48F6-942C-785139D79EA7}" destId="{404AA32D-8A98-43F9-AA1B-C033C7FE4B3E}" srcOrd="0" destOrd="0" presId="urn:microsoft.com/office/officeart/2005/8/layout/process1"/>
    <dgm:cxn modelId="{E142E8B1-999A-4643-AD28-CA8A5A7BE84E}" srcId="{D6B7392A-9D03-4304-A748-0F109B42B8D0}" destId="{5B27F792-48DB-4085-B973-A4EDE4F426F0}" srcOrd="3" destOrd="0" parTransId="{0B79EAAD-2FD4-4097-8B8F-BB8851DA8595}" sibTransId="{BFB9E3ED-F8DF-4B6B-A99D-0434072F1577}"/>
    <dgm:cxn modelId="{148C5BCB-F0B8-4365-823C-43B1760A9E77}" type="presOf" srcId="{B28B1300-BBCF-45D7-A23E-9576A5DD2C12}" destId="{6E235C4E-AEAD-4D74-AA93-6DB740684A75}" srcOrd="0" destOrd="0" presId="urn:microsoft.com/office/officeart/2005/8/layout/process1"/>
    <dgm:cxn modelId="{74EC5FE8-FF85-418E-AE56-8205EBC57B69}" type="presOf" srcId="{A187DEBE-7795-4FD8-9410-883631DA7DC4}" destId="{9E27AD3E-6166-4A34-A208-9CC4ADDA109C}" srcOrd="1" destOrd="0" presId="urn:microsoft.com/office/officeart/2005/8/layout/process1"/>
    <dgm:cxn modelId="{2B1CC9EA-6332-45ED-82D3-89A62A9B1363}" type="presOf" srcId="{7EB22E57-4F67-4C3E-988A-546F8DB01644}" destId="{D2C99232-47FF-4A75-A39A-CE9EE3919BCD}" srcOrd="1" destOrd="0" presId="urn:microsoft.com/office/officeart/2005/8/layout/process1"/>
    <dgm:cxn modelId="{098C6EF7-0A16-4621-BE70-3F04A2115A03}" type="presOf" srcId="{A187DEBE-7795-4FD8-9410-883631DA7DC4}" destId="{DE2DA0D7-8213-4253-B66E-EF18FBACD5AF}" srcOrd="0" destOrd="0" presId="urn:microsoft.com/office/officeart/2005/8/layout/process1"/>
    <dgm:cxn modelId="{AD54287B-9E72-4444-924C-91B62CD248AD}" type="presParOf" srcId="{DDCD2518-2095-433F-A66F-657BBEB9EE95}" destId="{6E235C4E-AEAD-4D74-AA93-6DB740684A75}" srcOrd="0" destOrd="0" presId="urn:microsoft.com/office/officeart/2005/8/layout/process1"/>
    <dgm:cxn modelId="{E6136034-F73C-463D-A016-146681203D6C}" type="presParOf" srcId="{DDCD2518-2095-433F-A66F-657BBEB9EE95}" destId="{50A1F01D-4E62-40A1-BA93-783A11CCA0CE}" srcOrd="1" destOrd="0" presId="urn:microsoft.com/office/officeart/2005/8/layout/process1"/>
    <dgm:cxn modelId="{A36671AE-6FC9-46DC-AA6A-2CBEA6652C0C}" type="presParOf" srcId="{50A1F01D-4E62-40A1-BA93-783A11CCA0CE}" destId="{D2C99232-47FF-4A75-A39A-CE9EE3919BCD}" srcOrd="0" destOrd="0" presId="urn:microsoft.com/office/officeart/2005/8/layout/process1"/>
    <dgm:cxn modelId="{FB85824D-D956-4F96-8AE8-3F7C58C3FEA7}" type="presParOf" srcId="{DDCD2518-2095-433F-A66F-657BBEB9EE95}" destId="{B3B38688-6B1B-48D0-8143-35FA342EF67C}" srcOrd="2" destOrd="0" presId="urn:microsoft.com/office/officeart/2005/8/layout/process1"/>
    <dgm:cxn modelId="{A0B4582B-7F3B-45D0-A987-3DBE02DD3F11}" type="presParOf" srcId="{DDCD2518-2095-433F-A66F-657BBEB9EE95}" destId="{DE2DA0D7-8213-4253-B66E-EF18FBACD5AF}" srcOrd="3" destOrd="0" presId="urn:microsoft.com/office/officeart/2005/8/layout/process1"/>
    <dgm:cxn modelId="{28017332-DBF7-45F6-8E50-9B577166BBCF}" type="presParOf" srcId="{DE2DA0D7-8213-4253-B66E-EF18FBACD5AF}" destId="{9E27AD3E-6166-4A34-A208-9CC4ADDA109C}" srcOrd="0" destOrd="0" presId="urn:microsoft.com/office/officeart/2005/8/layout/process1"/>
    <dgm:cxn modelId="{24223544-5E84-4836-9513-0836D73F59AD}" type="presParOf" srcId="{DDCD2518-2095-433F-A66F-657BBEB9EE95}" destId="{404AA32D-8A98-43F9-AA1B-C033C7FE4B3E}" srcOrd="4" destOrd="0" presId="urn:microsoft.com/office/officeart/2005/8/layout/process1"/>
    <dgm:cxn modelId="{C10D1D80-F797-4799-8F22-004DA94AE3BB}" type="presParOf" srcId="{DDCD2518-2095-433F-A66F-657BBEB9EE95}" destId="{B5AB1C7D-EB46-4511-A0FB-4FDAB61D8B79}" srcOrd="5" destOrd="0" presId="urn:microsoft.com/office/officeart/2005/8/layout/process1"/>
    <dgm:cxn modelId="{4864FB46-82CD-4679-9691-DAAEECF71423}" type="presParOf" srcId="{B5AB1C7D-EB46-4511-A0FB-4FDAB61D8B79}" destId="{D0ADD3B9-B9F1-4BB5-9E2F-F9BF64EA3857}" srcOrd="0" destOrd="0" presId="urn:microsoft.com/office/officeart/2005/8/layout/process1"/>
    <dgm:cxn modelId="{09E19F7F-719F-4066-A1C1-83F79AEEAD8E}" type="presParOf" srcId="{DDCD2518-2095-433F-A66F-657BBEB9EE95}" destId="{F256E1E5-A506-4B57-B6F1-43E3870B267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E4631F-4305-48D7-A4E0-9DC4EC21B7D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E92576-F9A3-4F1F-965E-4AE1D7651656}">
      <dgm:prSet phldrT="[Text]"/>
      <dgm:spPr/>
      <dgm:t>
        <a:bodyPr/>
        <a:lstStyle/>
        <a:p>
          <a:r>
            <a:rPr lang="en-US" dirty="0"/>
            <a:t>Assessment 1: 25%</a:t>
          </a:r>
        </a:p>
      </dgm:t>
    </dgm:pt>
    <dgm:pt modelId="{35EA0148-3FB0-4460-93F8-E05BF75B153F}" type="parTrans" cxnId="{696780D6-766F-4DE6-9A64-C7A5E25AF84E}">
      <dgm:prSet/>
      <dgm:spPr/>
      <dgm:t>
        <a:bodyPr/>
        <a:lstStyle/>
        <a:p>
          <a:endParaRPr lang="en-US"/>
        </a:p>
      </dgm:t>
    </dgm:pt>
    <dgm:pt modelId="{07A54406-A2E2-4380-BD81-0AEFCBAF9B73}" type="sibTrans" cxnId="{696780D6-766F-4DE6-9A64-C7A5E25AF84E}">
      <dgm:prSet/>
      <dgm:spPr/>
      <dgm:t>
        <a:bodyPr/>
        <a:lstStyle/>
        <a:p>
          <a:endParaRPr lang="en-US"/>
        </a:p>
      </dgm:t>
    </dgm:pt>
    <dgm:pt modelId="{B9491BE1-0463-45EB-B5FD-8E6117C90487}">
      <dgm:prSet phldrT="[Text]"/>
      <dgm:spPr/>
      <dgm:t>
        <a:bodyPr/>
        <a:lstStyle/>
        <a:p>
          <a:r>
            <a:rPr lang="en-US" dirty="0"/>
            <a:t>Assessment 2: 25%</a:t>
          </a:r>
        </a:p>
      </dgm:t>
    </dgm:pt>
    <dgm:pt modelId="{29EF5532-97B1-45F5-9241-819A1091C76D}" type="parTrans" cxnId="{DB05AD69-976D-4860-B253-FEE4C2AB7690}">
      <dgm:prSet/>
      <dgm:spPr/>
      <dgm:t>
        <a:bodyPr/>
        <a:lstStyle/>
        <a:p>
          <a:endParaRPr lang="en-US"/>
        </a:p>
      </dgm:t>
    </dgm:pt>
    <dgm:pt modelId="{D41D77B6-D147-442F-862A-F203DC6F62C1}" type="sibTrans" cxnId="{DB05AD69-976D-4860-B253-FEE4C2AB7690}">
      <dgm:prSet/>
      <dgm:spPr/>
      <dgm:t>
        <a:bodyPr/>
        <a:lstStyle/>
        <a:p>
          <a:endParaRPr lang="en-US"/>
        </a:p>
      </dgm:t>
    </dgm:pt>
    <dgm:pt modelId="{F4B46A31-EBEB-47B9-B39E-B2D0B24C077D}">
      <dgm:prSet phldrT="[Text]"/>
      <dgm:spPr/>
      <dgm:t>
        <a:bodyPr/>
        <a:lstStyle/>
        <a:p>
          <a:r>
            <a:rPr lang="en-US" dirty="0" err="1"/>
            <a:t>Kasus</a:t>
          </a:r>
          <a:r>
            <a:rPr lang="en-US" dirty="0"/>
            <a:t> </a:t>
          </a:r>
          <a:r>
            <a:rPr lang="en-US" dirty="0" err="1"/>
            <a:t>Praktik</a:t>
          </a:r>
          <a:r>
            <a:rPr lang="en-US" dirty="0"/>
            <a:t>: 25%</a:t>
          </a:r>
        </a:p>
      </dgm:t>
    </dgm:pt>
    <dgm:pt modelId="{ECB0A8F2-4963-4A96-811F-9116ACCE9A08}" type="parTrans" cxnId="{51E1FE31-1E66-4C03-A6C5-845B097F4AEA}">
      <dgm:prSet/>
      <dgm:spPr/>
      <dgm:t>
        <a:bodyPr/>
        <a:lstStyle/>
        <a:p>
          <a:endParaRPr lang="en-US"/>
        </a:p>
      </dgm:t>
    </dgm:pt>
    <dgm:pt modelId="{D6844D73-879D-4BD4-B119-3F0721C280AC}" type="sibTrans" cxnId="{51E1FE31-1E66-4C03-A6C5-845B097F4AEA}">
      <dgm:prSet/>
      <dgm:spPr/>
      <dgm:t>
        <a:bodyPr/>
        <a:lstStyle/>
        <a:p>
          <a:endParaRPr lang="en-US"/>
        </a:p>
      </dgm:t>
    </dgm:pt>
    <dgm:pt modelId="{086369E8-AA7B-465C-A5F2-BF2E2D78FCAD}">
      <dgm:prSet phldrT="[Text]"/>
      <dgm:spPr/>
      <dgm:t>
        <a:bodyPr/>
        <a:lstStyle/>
        <a:p>
          <a:r>
            <a:rPr lang="en-US" dirty="0"/>
            <a:t>Quiz: 25%</a:t>
          </a:r>
        </a:p>
      </dgm:t>
    </dgm:pt>
    <dgm:pt modelId="{CED36876-6DBA-4505-AF8F-3EAA792DCFA7}" type="parTrans" cxnId="{8FACB65E-137F-467C-9817-1913B487BE67}">
      <dgm:prSet/>
      <dgm:spPr/>
      <dgm:t>
        <a:bodyPr/>
        <a:lstStyle/>
        <a:p>
          <a:endParaRPr lang="en-US"/>
        </a:p>
      </dgm:t>
    </dgm:pt>
    <dgm:pt modelId="{F9444E0C-FFFD-454D-9C16-F27610B8F9FC}" type="sibTrans" cxnId="{8FACB65E-137F-467C-9817-1913B487BE67}">
      <dgm:prSet/>
      <dgm:spPr/>
      <dgm:t>
        <a:bodyPr/>
        <a:lstStyle/>
        <a:p>
          <a:endParaRPr lang="en-US"/>
        </a:p>
      </dgm:t>
    </dgm:pt>
    <dgm:pt modelId="{6B0108E0-EF53-4473-80C4-55C9C431F015}" type="pres">
      <dgm:prSet presAssocID="{29E4631F-4305-48D7-A4E0-9DC4EC21B7D6}" presName="linear" presStyleCnt="0">
        <dgm:presLayoutVars>
          <dgm:dir/>
          <dgm:animLvl val="lvl"/>
          <dgm:resizeHandles val="exact"/>
        </dgm:presLayoutVars>
      </dgm:prSet>
      <dgm:spPr/>
    </dgm:pt>
    <dgm:pt modelId="{10228F07-BB72-4D59-B593-91FD402EFA41}" type="pres">
      <dgm:prSet presAssocID="{CBE92576-F9A3-4F1F-965E-4AE1D7651656}" presName="parentLin" presStyleCnt="0"/>
      <dgm:spPr/>
    </dgm:pt>
    <dgm:pt modelId="{8F591AB8-FEBD-427C-8DF6-7BA235DE000B}" type="pres">
      <dgm:prSet presAssocID="{CBE92576-F9A3-4F1F-965E-4AE1D7651656}" presName="parentLeftMargin" presStyleLbl="node1" presStyleIdx="0" presStyleCnt="4"/>
      <dgm:spPr/>
    </dgm:pt>
    <dgm:pt modelId="{DCC6D2B8-42BD-4742-90F8-7C8DDD07275A}" type="pres">
      <dgm:prSet presAssocID="{CBE92576-F9A3-4F1F-965E-4AE1D765165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7FBDC6-B9A4-4319-A623-8D2410ED5076}" type="pres">
      <dgm:prSet presAssocID="{CBE92576-F9A3-4F1F-965E-4AE1D7651656}" presName="negativeSpace" presStyleCnt="0"/>
      <dgm:spPr/>
    </dgm:pt>
    <dgm:pt modelId="{49046159-92A8-4948-8B73-FA633B48E093}" type="pres">
      <dgm:prSet presAssocID="{CBE92576-F9A3-4F1F-965E-4AE1D7651656}" presName="childText" presStyleLbl="conFgAcc1" presStyleIdx="0" presStyleCnt="4">
        <dgm:presLayoutVars>
          <dgm:bulletEnabled val="1"/>
        </dgm:presLayoutVars>
      </dgm:prSet>
      <dgm:spPr/>
    </dgm:pt>
    <dgm:pt modelId="{6318C912-9967-464C-AAF4-5705FAA5FA74}" type="pres">
      <dgm:prSet presAssocID="{07A54406-A2E2-4380-BD81-0AEFCBAF9B73}" presName="spaceBetweenRectangles" presStyleCnt="0"/>
      <dgm:spPr/>
    </dgm:pt>
    <dgm:pt modelId="{09F522FE-2531-4D5B-A0D6-43B6C5E8FFEC}" type="pres">
      <dgm:prSet presAssocID="{B9491BE1-0463-45EB-B5FD-8E6117C90487}" presName="parentLin" presStyleCnt="0"/>
      <dgm:spPr/>
    </dgm:pt>
    <dgm:pt modelId="{F6452B5E-915B-4C47-B0D1-3AEB17C7F9AB}" type="pres">
      <dgm:prSet presAssocID="{B9491BE1-0463-45EB-B5FD-8E6117C90487}" presName="parentLeftMargin" presStyleLbl="node1" presStyleIdx="0" presStyleCnt="4"/>
      <dgm:spPr/>
    </dgm:pt>
    <dgm:pt modelId="{A0B501D2-0901-4B5B-8C5D-00342B709D45}" type="pres">
      <dgm:prSet presAssocID="{B9491BE1-0463-45EB-B5FD-8E6117C9048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357D08C-22A3-44F1-8262-294057A85DDB}" type="pres">
      <dgm:prSet presAssocID="{B9491BE1-0463-45EB-B5FD-8E6117C90487}" presName="negativeSpace" presStyleCnt="0"/>
      <dgm:spPr/>
    </dgm:pt>
    <dgm:pt modelId="{8C23C65E-887E-4867-BBA7-CA361DA877B8}" type="pres">
      <dgm:prSet presAssocID="{B9491BE1-0463-45EB-B5FD-8E6117C90487}" presName="childText" presStyleLbl="conFgAcc1" presStyleIdx="1" presStyleCnt="4">
        <dgm:presLayoutVars>
          <dgm:bulletEnabled val="1"/>
        </dgm:presLayoutVars>
      </dgm:prSet>
      <dgm:spPr/>
    </dgm:pt>
    <dgm:pt modelId="{F2EA5F18-2B5E-44BB-BC66-1534E36CA197}" type="pres">
      <dgm:prSet presAssocID="{D41D77B6-D147-442F-862A-F203DC6F62C1}" presName="spaceBetweenRectangles" presStyleCnt="0"/>
      <dgm:spPr/>
    </dgm:pt>
    <dgm:pt modelId="{A9CECDBD-D535-4083-8E1D-5BB3AFB30502}" type="pres">
      <dgm:prSet presAssocID="{F4B46A31-EBEB-47B9-B39E-B2D0B24C077D}" presName="parentLin" presStyleCnt="0"/>
      <dgm:spPr/>
    </dgm:pt>
    <dgm:pt modelId="{8B7659F4-7012-4315-981B-2730B7CB6414}" type="pres">
      <dgm:prSet presAssocID="{F4B46A31-EBEB-47B9-B39E-B2D0B24C077D}" presName="parentLeftMargin" presStyleLbl="node1" presStyleIdx="1" presStyleCnt="4"/>
      <dgm:spPr/>
    </dgm:pt>
    <dgm:pt modelId="{6D951230-CCFF-4710-B719-B6C6C46BCD3C}" type="pres">
      <dgm:prSet presAssocID="{F4B46A31-EBEB-47B9-B39E-B2D0B24C077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10106EF-F98D-4468-9BC6-ADEC131FE4A7}" type="pres">
      <dgm:prSet presAssocID="{F4B46A31-EBEB-47B9-B39E-B2D0B24C077D}" presName="negativeSpace" presStyleCnt="0"/>
      <dgm:spPr/>
    </dgm:pt>
    <dgm:pt modelId="{7604E3B1-7954-48E7-B770-A335D2C743A5}" type="pres">
      <dgm:prSet presAssocID="{F4B46A31-EBEB-47B9-B39E-B2D0B24C077D}" presName="childText" presStyleLbl="conFgAcc1" presStyleIdx="2" presStyleCnt="4">
        <dgm:presLayoutVars>
          <dgm:bulletEnabled val="1"/>
        </dgm:presLayoutVars>
      </dgm:prSet>
      <dgm:spPr/>
    </dgm:pt>
    <dgm:pt modelId="{720399D3-BE2E-4350-B815-206F6B35624C}" type="pres">
      <dgm:prSet presAssocID="{D6844D73-879D-4BD4-B119-3F0721C280AC}" presName="spaceBetweenRectangles" presStyleCnt="0"/>
      <dgm:spPr/>
    </dgm:pt>
    <dgm:pt modelId="{179DE4CF-1ABC-4E87-8886-A3E8F29EFC2C}" type="pres">
      <dgm:prSet presAssocID="{086369E8-AA7B-465C-A5F2-BF2E2D78FCAD}" presName="parentLin" presStyleCnt="0"/>
      <dgm:spPr/>
    </dgm:pt>
    <dgm:pt modelId="{89735AA9-CEC2-4B82-8ABF-91CA4B4E707E}" type="pres">
      <dgm:prSet presAssocID="{086369E8-AA7B-465C-A5F2-BF2E2D78FCAD}" presName="parentLeftMargin" presStyleLbl="node1" presStyleIdx="2" presStyleCnt="4"/>
      <dgm:spPr/>
    </dgm:pt>
    <dgm:pt modelId="{644C2AEC-D67F-4978-9FAA-69D316BAF5F7}" type="pres">
      <dgm:prSet presAssocID="{086369E8-AA7B-465C-A5F2-BF2E2D78FCA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20CBFB9-25D9-43DF-A456-417E4392C2E6}" type="pres">
      <dgm:prSet presAssocID="{086369E8-AA7B-465C-A5F2-BF2E2D78FCAD}" presName="negativeSpace" presStyleCnt="0"/>
      <dgm:spPr/>
    </dgm:pt>
    <dgm:pt modelId="{78CED8EE-8068-49C6-804F-38CFEAF74C71}" type="pres">
      <dgm:prSet presAssocID="{086369E8-AA7B-465C-A5F2-BF2E2D78FCA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D0C371C-F960-441F-AFF0-70B0C2162262}" type="presOf" srcId="{086369E8-AA7B-465C-A5F2-BF2E2D78FCAD}" destId="{89735AA9-CEC2-4B82-8ABF-91CA4B4E707E}" srcOrd="0" destOrd="0" presId="urn:microsoft.com/office/officeart/2005/8/layout/list1"/>
    <dgm:cxn modelId="{2E07A822-F238-4320-9FAC-F07F2273A30B}" type="presOf" srcId="{CBE92576-F9A3-4F1F-965E-4AE1D7651656}" destId="{8F591AB8-FEBD-427C-8DF6-7BA235DE000B}" srcOrd="0" destOrd="0" presId="urn:microsoft.com/office/officeart/2005/8/layout/list1"/>
    <dgm:cxn modelId="{65FFD831-BCBC-4437-97A8-A594854DAA8F}" type="presOf" srcId="{F4B46A31-EBEB-47B9-B39E-B2D0B24C077D}" destId="{8B7659F4-7012-4315-981B-2730B7CB6414}" srcOrd="0" destOrd="0" presId="urn:microsoft.com/office/officeart/2005/8/layout/list1"/>
    <dgm:cxn modelId="{51E1FE31-1E66-4C03-A6C5-845B097F4AEA}" srcId="{29E4631F-4305-48D7-A4E0-9DC4EC21B7D6}" destId="{F4B46A31-EBEB-47B9-B39E-B2D0B24C077D}" srcOrd="2" destOrd="0" parTransId="{ECB0A8F2-4963-4A96-811F-9116ACCE9A08}" sibTransId="{D6844D73-879D-4BD4-B119-3F0721C280AC}"/>
    <dgm:cxn modelId="{8FACB65E-137F-467C-9817-1913B487BE67}" srcId="{29E4631F-4305-48D7-A4E0-9DC4EC21B7D6}" destId="{086369E8-AA7B-465C-A5F2-BF2E2D78FCAD}" srcOrd="3" destOrd="0" parTransId="{CED36876-6DBA-4505-AF8F-3EAA792DCFA7}" sibTransId="{F9444E0C-FFFD-454D-9C16-F27610B8F9FC}"/>
    <dgm:cxn modelId="{62E63C65-F231-4180-A7C3-FC8972316845}" type="presOf" srcId="{B9491BE1-0463-45EB-B5FD-8E6117C90487}" destId="{A0B501D2-0901-4B5B-8C5D-00342B709D45}" srcOrd="1" destOrd="0" presId="urn:microsoft.com/office/officeart/2005/8/layout/list1"/>
    <dgm:cxn modelId="{DB05AD69-976D-4860-B253-FEE4C2AB7690}" srcId="{29E4631F-4305-48D7-A4E0-9DC4EC21B7D6}" destId="{B9491BE1-0463-45EB-B5FD-8E6117C90487}" srcOrd="1" destOrd="0" parTransId="{29EF5532-97B1-45F5-9241-819A1091C76D}" sibTransId="{D41D77B6-D147-442F-862A-F203DC6F62C1}"/>
    <dgm:cxn modelId="{0BB5797B-B68B-4F10-86D8-2DDDC6099AE1}" type="presOf" srcId="{B9491BE1-0463-45EB-B5FD-8E6117C90487}" destId="{F6452B5E-915B-4C47-B0D1-3AEB17C7F9AB}" srcOrd="0" destOrd="0" presId="urn:microsoft.com/office/officeart/2005/8/layout/list1"/>
    <dgm:cxn modelId="{EE143E89-8009-4210-AD1B-D89360846D2B}" type="presOf" srcId="{CBE92576-F9A3-4F1F-965E-4AE1D7651656}" destId="{DCC6D2B8-42BD-4742-90F8-7C8DDD07275A}" srcOrd="1" destOrd="0" presId="urn:microsoft.com/office/officeart/2005/8/layout/list1"/>
    <dgm:cxn modelId="{C8893B8F-97B5-4F14-899A-A4320624A7B1}" type="presOf" srcId="{29E4631F-4305-48D7-A4E0-9DC4EC21B7D6}" destId="{6B0108E0-EF53-4473-80C4-55C9C431F015}" srcOrd="0" destOrd="0" presId="urn:microsoft.com/office/officeart/2005/8/layout/list1"/>
    <dgm:cxn modelId="{0E513CAE-DDA0-4F20-A58F-6A1EBDB307F1}" type="presOf" srcId="{086369E8-AA7B-465C-A5F2-BF2E2D78FCAD}" destId="{644C2AEC-D67F-4978-9FAA-69D316BAF5F7}" srcOrd="1" destOrd="0" presId="urn:microsoft.com/office/officeart/2005/8/layout/list1"/>
    <dgm:cxn modelId="{696780D6-766F-4DE6-9A64-C7A5E25AF84E}" srcId="{29E4631F-4305-48D7-A4E0-9DC4EC21B7D6}" destId="{CBE92576-F9A3-4F1F-965E-4AE1D7651656}" srcOrd="0" destOrd="0" parTransId="{35EA0148-3FB0-4460-93F8-E05BF75B153F}" sibTransId="{07A54406-A2E2-4380-BD81-0AEFCBAF9B73}"/>
    <dgm:cxn modelId="{05521DDD-2853-41B4-AAA9-ADFE2D4F3B7F}" type="presOf" srcId="{F4B46A31-EBEB-47B9-B39E-B2D0B24C077D}" destId="{6D951230-CCFF-4710-B719-B6C6C46BCD3C}" srcOrd="1" destOrd="0" presId="urn:microsoft.com/office/officeart/2005/8/layout/list1"/>
    <dgm:cxn modelId="{90D63AC3-0430-4838-849F-8F57F28424B9}" type="presParOf" srcId="{6B0108E0-EF53-4473-80C4-55C9C431F015}" destId="{10228F07-BB72-4D59-B593-91FD402EFA41}" srcOrd="0" destOrd="0" presId="urn:microsoft.com/office/officeart/2005/8/layout/list1"/>
    <dgm:cxn modelId="{4898B1D6-AAF1-4739-917B-B37F59172049}" type="presParOf" srcId="{10228F07-BB72-4D59-B593-91FD402EFA41}" destId="{8F591AB8-FEBD-427C-8DF6-7BA235DE000B}" srcOrd="0" destOrd="0" presId="urn:microsoft.com/office/officeart/2005/8/layout/list1"/>
    <dgm:cxn modelId="{D9A68F4A-283E-455A-A764-A8270E8F6F6A}" type="presParOf" srcId="{10228F07-BB72-4D59-B593-91FD402EFA41}" destId="{DCC6D2B8-42BD-4742-90F8-7C8DDD07275A}" srcOrd="1" destOrd="0" presId="urn:microsoft.com/office/officeart/2005/8/layout/list1"/>
    <dgm:cxn modelId="{68D7AE78-CDA8-485C-96BD-35C24C5C3D06}" type="presParOf" srcId="{6B0108E0-EF53-4473-80C4-55C9C431F015}" destId="{B87FBDC6-B9A4-4319-A623-8D2410ED5076}" srcOrd="1" destOrd="0" presId="urn:microsoft.com/office/officeart/2005/8/layout/list1"/>
    <dgm:cxn modelId="{854E95EC-D8C7-4938-98C6-E6E120AD5D65}" type="presParOf" srcId="{6B0108E0-EF53-4473-80C4-55C9C431F015}" destId="{49046159-92A8-4948-8B73-FA633B48E093}" srcOrd="2" destOrd="0" presId="urn:microsoft.com/office/officeart/2005/8/layout/list1"/>
    <dgm:cxn modelId="{E8131807-9609-478A-A8B6-9ED1C1304010}" type="presParOf" srcId="{6B0108E0-EF53-4473-80C4-55C9C431F015}" destId="{6318C912-9967-464C-AAF4-5705FAA5FA74}" srcOrd="3" destOrd="0" presId="urn:microsoft.com/office/officeart/2005/8/layout/list1"/>
    <dgm:cxn modelId="{52C3A2BF-A2F5-43C6-97A1-38D0FE33FBB0}" type="presParOf" srcId="{6B0108E0-EF53-4473-80C4-55C9C431F015}" destId="{09F522FE-2531-4D5B-A0D6-43B6C5E8FFEC}" srcOrd="4" destOrd="0" presId="urn:microsoft.com/office/officeart/2005/8/layout/list1"/>
    <dgm:cxn modelId="{5D29A307-04A9-4C3C-BFBE-2487FAD079B0}" type="presParOf" srcId="{09F522FE-2531-4D5B-A0D6-43B6C5E8FFEC}" destId="{F6452B5E-915B-4C47-B0D1-3AEB17C7F9AB}" srcOrd="0" destOrd="0" presId="urn:microsoft.com/office/officeart/2005/8/layout/list1"/>
    <dgm:cxn modelId="{F4A68267-9097-490C-8B32-13A33C093134}" type="presParOf" srcId="{09F522FE-2531-4D5B-A0D6-43B6C5E8FFEC}" destId="{A0B501D2-0901-4B5B-8C5D-00342B709D45}" srcOrd="1" destOrd="0" presId="urn:microsoft.com/office/officeart/2005/8/layout/list1"/>
    <dgm:cxn modelId="{473FAB2C-C434-474B-B6E6-A017464FC293}" type="presParOf" srcId="{6B0108E0-EF53-4473-80C4-55C9C431F015}" destId="{0357D08C-22A3-44F1-8262-294057A85DDB}" srcOrd="5" destOrd="0" presId="urn:microsoft.com/office/officeart/2005/8/layout/list1"/>
    <dgm:cxn modelId="{F82E6ED6-2BDC-4525-9E08-24E6F9F3FF32}" type="presParOf" srcId="{6B0108E0-EF53-4473-80C4-55C9C431F015}" destId="{8C23C65E-887E-4867-BBA7-CA361DA877B8}" srcOrd="6" destOrd="0" presId="urn:microsoft.com/office/officeart/2005/8/layout/list1"/>
    <dgm:cxn modelId="{EA19CC2C-FCD2-4214-B191-9601258AAF97}" type="presParOf" srcId="{6B0108E0-EF53-4473-80C4-55C9C431F015}" destId="{F2EA5F18-2B5E-44BB-BC66-1534E36CA197}" srcOrd="7" destOrd="0" presId="urn:microsoft.com/office/officeart/2005/8/layout/list1"/>
    <dgm:cxn modelId="{818BD5D3-6C65-41DF-9785-01EADC0331BA}" type="presParOf" srcId="{6B0108E0-EF53-4473-80C4-55C9C431F015}" destId="{A9CECDBD-D535-4083-8E1D-5BB3AFB30502}" srcOrd="8" destOrd="0" presId="urn:microsoft.com/office/officeart/2005/8/layout/list1"/>
    <dgm:cxn modelId="{3EA76136-584C-453D-ACE5-E39524013E67}" type="presParOf" srcId="{A9CECDBD-D535-4083-8E1D-5BB3AFB30502}" destId="{8B7659F4-7012-4315-981B-2730B7CB6414}" srcOrd="0" destOrd="0" presId="urn:microsoft.com/office/officeart/2005/8/layout/list1"/>
    <dgm:cxn modelId="{443A7836-5A88-4555-BE3F-B8E48752A729}" type="presParOf" srcId="{A9CECDBD-D535-4083-8E1D-5BB3AFB30502}" destId="{6D951230-CCFF-4710-B719-B6C6C46BCD3C}" srcOrd="1" destOrd="0" presId="urn:microsoft.com/office/officeart/2005/8/layout/list1"/>
    <dgm:cxn modelId="{F526F967-58FA-4D5F-B9C1-A36852CDB325}" type="presParOf" srcId="{6B0108E0-EF53-4473-80C4-55C9C431F015}" destId="{C10106EF-F98D-4468-9BC6-ADEC131FE4A7}" srcOrd="9" destOrd="0" presId="urn:microsoft.com/office/officeart/2005/8/layout/list1"/>
    <dgm:cxn modelId="{F5150230-9053-4BBD-AFFD-BBEEB8F72AC2}" type="presParOf" srcId="{6B0108E0-EF53-4473-80C4-55C9C431F015}" destId="{7604E3B1-7954-48E7-B770-A335D2C743A5}" srcOrd="10" destOrd="0" presId="urn:microsoft.com/office/officeart/2005/8/layout/list1"/>
    <dgm:cxn modelId="{74D505CD-0E01-42D2-9264-BE038A104C05}" type="presParOf" srcId="{6B0108E0-EF53-4473-80C4-55C9C431F015}" destId="{720399D3-BE2E-4350-B815-206F6B35624C}" srcOrd="11" destOrd="0" presId="urn:microsoft.com/office/officeart/2005/8/layout/list1"/>
    <dgm:cxn modelId="{D35C95FF-07D2-4DF8-B59E-33E52EA51B0C}" type="presParOf" srcId="{6B0108E0-EF53-4473-80C4-55C9C431F015}" destId="{179DE4CF-1ABC-4E87-8886-A3E8F29EFC2C}" srcOrd="12" destOrd="0" presId="urn:microsoft.com/office/officeart/2005/8/layout/list1"/>
    <dgm:cxn modelId="{D99F9865-26E8-4ABA-A897-1E8D27BA24F3}" type="presParOf" srcId="{179DE4CF-1ABC-4E87-8886-A3E8F29EFC2C}" destId="{89735AA9-CEC2-4B82-8ABF-91CA4B4E707E}" srcOrd="0" destOrd="0" presId="urn:microsoft.com/office/officeart/2005/8/layout/list1"/>
    <dgm:cxn modelId="{61D181DD-432E-4531-9CCB-E3665D215244}" type="presParOf" srcId="{179DE4CF-1ABC-4E87-8886-A3E8F29EFC2C}" destId="{644C2AEC-D67F-4978-9FAA-69D316BAF5F7}" srcOrd="1" destOrd="0" presId="urn:microsoft.com/office/officeart/2005/8/layout/list1"/>
    <dgm:cxn modelId="{0AF52E62-693A-492A-8DB5-925E6695FC07}" type="presParOf" srcId="{6B0108E0-EF53-4473-80C4-55C9C431F015}" destId="{B20CBFB9-25D9-43DF-A456-417E4392C2E6}" srcOrd="13" destOrd="0" presId="urn:microsoft.com/office/officeart/2005/8/layout/list1"/>
    <dgm:cxn modelId="{8E22A6D2-C36A-4128-94E2-4E14FD27BADD}" type="presParOf" srcId="{6B0108E0-EF53-4473-80C4-55C9C431F015}" destId="{78CED8EE-8068-49C6-804F-38CFEAF74C7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5C4E-AEAD-4D74-AA93-6DB740684A75}">
      <dsp:nvSpPr>
        <dsp:cNvPr id="0" name=""/>
        <dsp:cNvSpPr/>
      </dsp:nvSpPr>
      <dsp:spPr>
        <a:xfrm>
          <a:off x="4338" y="1450223"/>
          <a:ext cx="1896920" cy="1138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Materi</a:t>
          </a:r>
          <a:br>
            <a:rPr lang="en-US" sz="2000" kern="1200" dirty="0"/>
          </a:br>
          <a:r>
            <a:rPr lang="en-US" sz="2000" kern="1200" dirty="0"/>
            <a:t>1 x 50 </a:t>
          </a:r>
          <a:r>
            <a:rPr lang="en-US" sz="2000" kern="1200" dirty="0" err="1"/>
            <a:t>menit</a:t>
          </a:r>
          <a:endParaRPr lang="en-US" sz="2000" kern="1200" dirty="0"/>
        </a:p>
      </dsp:txBody>
      <dsp:txXfrm>
        <a:off x="37673" y="1483558"/>
        <a:ext cx="1830250" cy="1071482"/>
      </dsp:txXfrm>
    </dsp:sp>
    <dsp:sp modelId="{50A1F01D-4E62-40A1-BA93-783A11CCA0CE}">
      <dsp:nvSpPr>
        <dsp:cNvPr id="0" name=""/>
        <dsp:cNvSpPr/>
      </dsp:nvSpPr>
      <dsp:spPr>
        <a:xfrm>
          <a:off x="2090950" y="1784081"/>
          <a:ext cx="402147" cy="470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090950" y="1878168"/>
        <a:ext cx="281503" cy="282262"/>
      </dsp:txXfrm>
    </dsp:sp>
    <dsp:sp modelId="{B3B38688-6B1B-48D0-8143-35FA342EF67C}">
      <dsp:nvSpPr>
        <dsp:cNvPr id="0" name=""/>
        <dsp:cNvSpPr/>
      </dsp:nvSpPr>
      <dsp:spPr>
        <a:xfrm>
          <a:off x="2660027" y="1450223"/>
          <a:ext cx="1896920" cy="1138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Quiz</a:t>
          </a:r>
          <a:br>
            <a:rPr lang="en-US" sz="2000" kern="1200" dirty="0"/>
          </a:br>
          <a:r>
            <a:rPr lang="en-US" sz="2000" kern="1200" dirty="0"/>
            <a:t>30 </a:t>
          </a:r>
          <a:r>
            <a:rPr lang="en-US" sz="2000" kern="1200" dirty="0" err="1"/>
            <a:t>menit</a:t>
          </a:r>
          <a:endParaRPr lang="en-US" sz="2000" kern="1200" dirty="0"/>
        </a:p>
      </dsp:txBody>
      <dsp:txXfrm>
        <a:off x="2693362" y="1483558"/>
        <a:ext cx="1830250" cy="1071482"/>
      </dsp:txXfrm>
    </dsp:sp>
    <dsp:sp modelId="{DE2DA0D7-8213-4253-B66E-EF18FBACD5AF}">
      <dsp:nvSpPr>
        <dsp:cNvPr id="0" name=""/>
        <dsp:cNvSpPr/>
      </dsp:nvSpPr>
      <dsp:spPr>
        <a:xfrm>
          <a:off x="4746639" y="1784081"/>
          <a:ext cx="402147" cy="470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746639" y="1878168"/>
        <a:ext cx="281503" cy="282262"/>
      </dsp:txXfrm>
    </dsp:sp>
    <dsp:sp modelId="{404AA32D-8A98-43F9-AA1B-C033C7FE4B3E}">
      <dsp:nvSpPr>
        <dsp:cNvPr id="0" name=""/>
        <dsp:cNvSpPr/>
      </dsp:nvSpPr>
      <dsp:spPr>
        <a:xfrm>
          <a:off x="5315715" y="1450223"/>
          <a:ext cx="1896920" cy="1138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Praktik</a:t>
          </a:r>
          <a:r>
            <a:rPr lang="en-US" sz="2000" kern="1200" dirty="0"/>
            <a:t> Bersama</a:t>
          </a:r>
          <a:br>
            <a:rPr lang="en-US" sz="2000" kern="1200" dirty="0"/>
          </a:br>
          <a:r>
            <a:rPr lang="en-US" sz="2000" kern="1200" dirty="0"/>
            <a:t>70 </a:t>
          </a:r>
          <a:r>
            <a:rPr lang="en-US" sz="2000" kern="1200" dirty="0" err="1"/>
            <a:t>menit</a:t>
          </a:r>
          <a:endParaRPr lang="en-US" sz="2000" kern="1200" dirty="0"/>
        </a:p>
      </dsp:txBody>
      <dsp:txXfrm>
        <a:off x="5349050" y="1483558"/>
        <a:ext cx="1830250" cy="1071482"/>
      </dsp:txXfrm>
    </dsp:sp>
    <dsp:sp modelId="{B5AB1C7D-EB46-4511-A0FB-4FDAB61D8B79}">
      <dsp:nvSpPr>
        <dsp:cNvPr id="0" name=""/>
        <dsp:cNvSpPr/>
      </dsp:nvSpPr>
      <dsp:spPr>
        <a:xfrm>
          <a:off x="7402327" y="1784081"/>
          <a:ext cx="402147" cy="470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402327" y="1878168"/>
        <a:ext cx="281503" cy="282262"/>
      </dsp:txXfrm>
    </dsp:sp>
    <dsp:sp modelId="{F256E1E5-A506-4B57-B6F1-43E3870B2675}">
      <dsp:nvSpPr>
        <dsp:cNvPr id="0" name=""/>
        <dsp:cNvSpPr/>
      </dsp:nvSpPr>
      <dsp:spPr>
        <a:xfrm>
          <a:off x="7971404" y="1450223"/>
          <a:ext cx="1896920" cy="1138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Studi</a:t>
          </a:r>
          <a:r>
            <a:rPr lang="en-US" sz="2000" kern="1200" dirty="0"/>
            <a:t> </a:t>
          </a:r>
          <a:r>
            <a:rPr lang="en-US" sz="2000" kern="1200" dirty="0" err="1"/>
            <a:t>Kasus</a:t>
          </a:r>
          <a:r>
            <a:rPr lang="en-US" sz="2000" kern="1200" dirty="0"/>
            <a:t> </a:t>
          </a:r>
          <a:r>
            <a:rPr lang="en-US" sz="2000" kern="1200" dirty="0" err="1"/>
            <a:t>Praktik</a:t>
          </a:r>
          <a:r>
            <a:rPr lang="en-US" sz="2000" kern="1200" dirty="0"/>
            <a:t> </a:t>
          </a:r>
          <a:r>
            <a:rPr lang="en-US" sz="2000" kern="1200" dirty="0" err="1"/>
            <a:t>Mandiri</a:t>
          </a:r>
          <a:br>
            <a:rPr lang="en-US" sz="2000" kern="1200" dirty="0"/>
          </a:br>
          <a:r>
            <a:rPr lang="en-US" sz="2000" kern="1200" dirty="0"/>
            <a:t>2 x 50 </a:t>
          </a:r>
          <a:r>
            <a:rPr lang="en-US" sz="2000" kern="1200" dirty="0" err="1"/>
            <a:t>menit</a:t>
          </a:r>
          <a:endParaRPr lang="en-US" sz="2000" kern="1200" dirty="0"/>
        </a:p>
      </dsp:txBody>
      <dsp:txXfrm>
        <a:off x="8004739" y="1483558"/>
        <a:ext cx="1830250" cy="1071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46159-92A8-4948-8B73-FA633B48E093}">
      <dsp:nvSpPr>
        <dsp:cNvPr id="0" name=""/>
        <dsp:cNvSpPr/>
      </dsp:nvSpPr>
      <dsp:spPr>
        <a:xfrm>
          <a:off x="0" y="407579"/>
          <a:ext cx="987266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6D2B8-42BD-4742-90F8-7C8DDD07275A}">
      <dsp:nvSpPr>
        <dsp:cNvPr id="0" name=""/>
        <dsp:cNvSpPr/>
      </dsp:nvSpPr>
      <dsp:spPr>
        <a:xfrm>
          <a:off x="493633" y="82859"/>
          <a:ext cx="691086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214" tIns="0" rIns="26121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Assessment 1: 25%</a:t>
          </a:r>
        </a:p>
      </dsp:txBody>
      <dsp:txXfrm>
        <a:off x="525336" y="114562"/>
        <a:ext cx="6847458" cy="586034"/>
      </dsp:txXfrm>
    </dsp:sp>
    <dsp:sp modelId="{8C23C65E-887E-4867-BBA7-CA361DA877B8}">
      <dsp:nvSpPr>
        <dsp:cNvPr id="0" name=""/>
        <dsp:cNvSpPr/>
      </dsp:nvSpPr>
      <dsp:spPr>
        <a:xfrm>
          <a:off x="0" y="1405499"/>
          <a:ext cx="987266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501D2-0901-4B5B-8C5D-00342B709D45}">
      <dsp:nvSpPr>
        <dsp:cNvPr id="0" name=""/>
        <dsp:cNvSpPr/>
      </dsp:nvSpPr>
      <dsp:spPr>
        <a:xfrm>
          <a:off x="493633" y="1080779"/>
          <a:ext cx="691086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214" tIns="0" rIns="26121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Assessment 2: 25%</a:t>
          </a:r>
        </a:p>
      </dsp:txBody>
      <dsp:txXfrm>
        <a:off x="525336" y="1112482"/>
        <a:ext cx="6847458" cy="586034"/>
      </dsp:txXfrm>
    </dsp:sp>
    <dsp:sp modelId="{7604E3B1-7954-48E7-B770-A335D2C743A5}">
      <dsp:nvSpPr>
        <dsp:cNvPr id="0" name=""/>
        <dsp:cNvSpPr/>
      </dsp:nvSpPr>
      <dsp:spPr>
        <a:xfrm>
          <a:off x="0" y="2403419"/>
          <a:ext cx="987266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51230-CCFF-4710-B719-B6C6C46BCD3C}">
      <dsp:nvSpPr>
        <dsp:cNvPr id="0" name=""/>
        <dsp:cNvSpPr/>
      </dsp:nvSpPr>
      <dsp:spPr>
        <a:xfrm>
          <a:off x="493633" y="2078699"/>
          <a:ext cx="691086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214" tIns="0" rIns="26121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Kasus</a:t>
          </a:r>
          <a:r>
            <a:rPr lang="en-US" sz="2200" kern="1200" dirty="0"/>
            <a:t> </a:t>
          </a:r>
          <a:r>
            <a:rPr lang="en-US" sz="2200" kern="1200" dirty="0" err="1"/>
            <a:t>Praktik</a:t>
          </a:r>
          <a:r>
            <a:rPr lang="en-US" sz="2200" kern="1200" dirty="0"/>
            <a:t>: 25%</a:t>
          </a:r>
        </a:p>
      </dsp:txBody>
      <dsp:txXfrm>
        <a:off x="525336" y="2110402"/>
        <a:ext cx="6847458" cy="586034"/>
      </dsp:txXfrm>
    </dsp:sp>
    <dsp:sp modelId="{78CED8EE-8068-49C6-804F-38CFEAF74C71}">
      <dsp:nvSpPr>
        <dsp:cNvPr id="0" name=""/>
        <dsp:cNvSpPr/>
      </dsp:nvSpPr>
      <dsp:spPr>
        <a:xfrm>
          <a:off x="0" y="3401340"/>
          <a:ext cx="987266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C2AEC-D67F-4978-9FAA-69D316BAF5F7}">
      <dsp:nvSpPr>
        <dsp:cNvPr id="0" name=""/>
        <dsp:cNvSpPr/>
      </dsp:nvSpPr>
      <dsp:spPr>
        <a:xfrm>
          <a:off x="493633" y="3076620"/>
          <a:ext cx="691086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214" tIns="0" rIns="26121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Quiz: 25%</a:t>
          </a:r>
        </a:p>
      </dsp:txBody>
      <dsp:txXfrm>
        <a:off x="525336" y="3108323"/>
        <a:ext cx="6847458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427A-DA33-46E2-A4A8-AAC8623881D9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C23D-9A97-4303-909A-8FCDB1951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91427A-DA33-46E2-A4A8-AAC8623881D9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9FC23D-9A97-4303-909A-8FCDB1951AA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89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427A-DA33-46E2-A4A8-AAC8623881D9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C23D-9A97-4303-909A-8FCDB1951AA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37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427A-DA33-46E2-A4A8-AAC8623881D9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C23D-9A97-4303-909A-8FCDB1951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5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291427A-DA33-46E2-A4A8-AAC8623881D9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9FC23D-9A97-4303-909A-8FCDB1951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4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1" r:id="rId2"/>
    <p:sldLayoutId id="2147483824" r:id="rId3"/>
    <p:sldLayoutId id="214748382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f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B7C0B-918B-4E7E-8E85-0D1264E521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46E06-FC37-42B4-B302-21E46359D7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Lecturer Team for Even Semester Year 2019-2020:</a:t>
            </a:r>
          </a:p>
          <a:p>
            <a:r>
              <a:rPr lang="en-US" dirty="0" err="1"/>
              <a:t>Hetti</a:t>
            </a:r>
            <a:r>
              <a:rPr lang="en-US" dirty="0"/>
              <a:t> </a:t>
            </a:r>
            <a:r>
              <a:rPr lang="en-US" dirty="0" err="1"/>
              <a:t>Hidayati</a:t>
            </a:r>
            <a:endParaRPr lang="en-US" dirty="0"/>
          </a:p>
          <a:p>
            <a:r>
              <a:rPr lang="en-US" dirty="0"/>
              <a:t>Reza Budiawan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EFBC50-6BBC-48CB-BAF9-9AC4A31A6614}"/>
              </a:ext>
            </a:extLst>
          </p:cNvPr>
          <p:cNvSpPr txBox="1"/>
          <p:nvPr/>
        </p:nvSpPr>
        <p:spPr>
          <a:xfrm>
            <a:off x="226953" y="6238019"/>
            <a:ext cx="1191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for academic purpose at Diploma of Application of Software Engineering, School of Applied Science, Telkom University</a:t>
            </a:r>
          </a:p>
        </p:txBody>
      </p:sp>
    </p:spTree>
    <p:extLst>
      <p:ext uri="{BB962C8B-B14F-4D97-AF65-F5344CB8AC3E}">
        <p14:creationId xmlns:p14="http://schemas.microsoft.com/office/powerpoint/2010/main" val="341652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6B09-8E5D-4604-9630-A713DCFA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24650-06A6-41D5-B749-F0949EE43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7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0D26ED-2EA6-4004-946A-0D90377D9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71" y="1320801"/>
            <a:ext cx="2605306" cy="3291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A53F25-CF5E-4D42-BD65-A6F09401E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768" y="1320801"/>
            <a:ext cx="2709304" cy="3291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1D27CA-979C-42D0-85A5-538F51EB2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90" y="1320801"/>
            <a:ext cx="2414397" cy="3291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EBCDFA67-97B0-4D0D-835D-D0C2A7C472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5" r="13376"/>
          <a:stretch/>
        </p:blipFill>
        <p:spPr>
          <a:xfrm>
            <a:off x="9042105" y="1239520"/>
            <a:ext cx="2483239" cy="346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4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BD92B-8202-4E40-9B41-F0257203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Aturan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79EC9-ABE3-4B02-9239-4F6E59606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352925"/>
          </a:xfrm>
        </p:spPr>
        <p:txBody>
          <a:bodyPr>
            <a:noAutofit/>
          </a:bodyPr>
          <a:lstStyle/>
          <a:p>
            <a:r>
              <a:rPr lang="en-US" sz="2400" dirty="0" err="1"/>
              <a:t>Perkuliahan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16 </a:t>
            </a:r>
            <a:r>
              <a:rPr lang="en-US" sz="2400" dirty="0" err="1"/>
              <a:t>minggu</a:t>
            </a:r>
            <a:endParaRPr lang="en-US" sz="2400" dirty="0"/>
          </a:p>
          <a:p>
            <a:pPr lvl="1"/>
            <a:r>
              <a:rPr lang="en-US" sz="2400" dirty="0"/>
              <a:t>12 </a:t>
            </a:r>
            <a:r>
              <a:rPr lang="en-US" sz="2400" dirty="0" err="1"/>
              <a:t>minggu</a:t>
            </a:r>
            <a:r>
              <a:rPr lang="en-US" sz="2400" dirty="0"/>
              <a:t> </a:t>
            </a:r>
            <a:r>
              <a:rPr lang="en-US" sz="2400" dirty="0" err="1"/>
              <a:t>materi</a:t>
            </a:r>
            <a:r>
              <a:rPr lang="en-US" sz="2400" dirty="0"/>
              <a:t> &amp; </a:t>
            </a:r>
            <a:r>
              <a:rPr lang="en-US" sz="2400" dirty="0" err="1"/>
              <a:t>praktik</a:t>
            </a:r>
            <a:endParaRPr lang="en-US" sz="2400" dirty="0"/>
          </a:p>
          <a:p>
            <a:pPr lvl="1"/>
            <a:r>
              <a:rPr lang="en-US" sz="2400" dirty="0"/>
              <a:t>2 </a:t>
            </a:r>
            <a:r>
              <a:rPr lang="en-US" sz="2400" dirty="0" err="1"/>
              <a:t>minggu</a:t>
            </a:r>
            <a:r>
              <a:rPr lang="en-US" sz="2400" dirty="0"/>
              <a:t> </a:t>
            </a:r>
            <a:r>
              <a:rPr lang="en-US" sz="2400" dirty="0" err="1"/>
              <a:t>presentasi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endParaRPr lang="en-US" sz="2400" dirty="0"/>
          </a:p>
          <a:p>
            <a:pPr lvl="1"/>
            <a:r>
              <a:rPr lang="en-US" sz="2400" dirty="0"/>
              <a:t>2 </a:t>
            </a:r>
            <a:r>
              <a:rPr lang="en-US" sz="2400" dirty="0" err="1"/>
              <a:t>minggu</a:t>
            </a:r>
            <a:r>
              <a:rPr lang="en-US" sz="2400" dirty="0"/>
              <a:t> assessment</a:t>
            </a:r>
          </a:p>
          <a:p>
            <a:r>
              <a:rPr lang="en-US" sz="2400" dirty="0" err="1"/>
              <a:t>Presentasi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r>
              <a:rPr lang="en-US" sz="2400" dirty="0"/>
              <a:t>:</a:t>
            </a:r>
          </a:p>
          <a:p>
            <a:pPr lvl="1"/>
            <a:r>
              <a:rPr lang="en-US" sz="2400" dirty="0" err="1"/>
              <a:t>Minggu</a:t>
            </a:r>
            <a:r>
              <a:rPr lang="en-US" sz="2400" dirty="0"/>
              <a:t> 7</a:t>
            </a:r>
          </a:p>
          <a:p>
            <a:pPr lvl="1"/>
            <a:r>
              <a:rPr lang="en-US" sz="2400" dirty="0" err="1"/>
              <a:t>Minggu</a:t>
            </a:r>
            <a:r>
              <a:rPr lang="en-US" sz="2400" dirty="0"/>
              <a:t> 15</a:t>
            </a:r>
          </a:p>
          <a:p>
            <a:r>
              <a:rPr lang="en-US" sz="2400" dirty="0"/>
              <a:t>Assessment:</a:t>
            </a:r>
          </a:p>
          <a:p>
            <a:pPr lvl="1"/>
            <a:r>
              <a:rPr lang="en-US" sz="2400" dirty="0" err="1"/>
              <a:t>Minggu</a:t>
            </a:r>
            <a:r>
              <a:rPr lang="en-US" sz="2400" dirty="0"/>
              <a:t> 8</a:t>
            </a:r>
          </a:p>
          <a:p>
            <a:pPr lvl="1"/>
            <a:r>
              <a:rPr lang="en-US" sz="2400" dirty="0" err="1"/>
              <a:t>Minggu</a:t>
            </a:r>
            <a:r>
              <a:rPr lang="en-US" sz="2400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582128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459A6-3604-41CA-935A-FCC21A26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dipersiapkan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001F4-32B4-47F0-8E1B-7F83E518D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Buku</a:t>
            </a:r>
            <a:r>
              <a:rPr lang="en-US" dirty="0"/>
              <a:t> Quiz</a:t>
            </a:r>
          </a:p>
          <a:p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Boxy (</a:t>
            </a:r>
            <a:r>
              <a:rPr lang="en-US" dirty="0" err="1"/>
              <a:t>contoh</a:t>
            </a:r>
            <a:r>
              <a:rPr lang="en-US" dirty="0"/>
              <a:t> Big Boss Boxy)</a:t>
            </a:r>
          </a:p>
          <a:p>
            <a:r>
              <a:rPr lang="en-US" dirty="0" err="1"/>
              <a:t>Sampul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Putih</a:t>
            </a:r>
            <a:endParaRPr lang="en-US" dirty="0"/>
          </a:p>
          <a:p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di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tulis</a:t>
            </a:r>
            <a:endParaRPr lang="en-US" dirty="0"/>
          </a:p>
          <a:p>
            <a:pPr lvl="1"/>
            <a:r>
              <a:rPr lang="en-US" dirty="0"/>
              <a:t>NIM</a:t>
            </a:r>
          </a:p>
          <a:p>
            <a:pPr lvl="1"/>
            <a:r>
              <a:rPr lang="en-US" dirty="0"/>
              <a:t>Nama</a:t>
            </a:r>
          </a:p>
          <a:p>
            <a:pPr lvl="1"/>
            <a:r>
              <a:rPr lang="en-US" dirty="0"/>
              <a:t>Kelas</a:t>
            </a:r>
          </a:p>
          <a:p>
            <a:pPr lvl="1"/>
            <a:r>
              <a:rPr lang="en-US" dirty="0" err="1"/>
              <a:t>Tulisan</a:t>
            </a:r>
            <a:r>
              <a:rPr lang="en-US" dirty="0"/>
              <a:t> “RPL”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besar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BED18-048D-44AC-ACC4-32E5CC75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Alur </a:t>
            </a:r>
            <a:r>
              <a:rPr lang="en-US" dirty="0" err="1"/>
              <a:t>Perkuliahan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D35342-7AD0-4346-B5DE-8961F36A87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418842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038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7559B-6B39-449B-B41E-DAA0D4AE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Aturan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8CDC1-E9F4-4BC1-A556-B5A02F20C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/>
              <a:t>Tapping </a:t>
            </a:r>
            <a:r>
              <a:rPr lang="en-US" dirty="0" err="1"/>
              <a:t>dilakukan</a:t>
            </a:r>
            <a:r>
              <a:rPr lang="en-US" dirty="0"/>
              <a:t> 2x: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normal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biasa</a:t>
            </a:r>
            <a:endParaRPr lang="en-US" dirty="0"/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Setelah 1 jam </a:t>
            </a:r>
            <a:r>
              <a:rPr lang="en-US" dirty="0" err="1"/>
              <a:t>perkuliahan</a:t>
            </a: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 err="1"/>
              <a:t>Keterlambatan</a:t>
            </a:r>
            <a:r>
              <a:rPr lang="en-US" dirty="0"/>
              <a:t>: 15 </a:t>
            </a:r>
            <a:r>
              <a:rPr lang="en-US" dirty="0" err="1"/>
              <a:t>menit</a:t>
            </a: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seragam</a:t>
            </a:r>
            <a:r>
              <a:rPr lang="en-US" dirty="0"/>
              <a:t>: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Telkom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kehadiran</a:t>
            </a:r>
            <a:r>
              <a:rPr lang="en-US" dirty="0"/>
              <a:t>: minimal 75%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err="1"/>
              <a:t>Terdapat</a:t>
            </a:r>
            <a:r>
              <a:rPr lang="en-US" dirty="0"/>
              <a:t> quiz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materi</a:t>
            </a: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b="1" dirty="0" err="1">
                <a:solidFill>
                  <a:srgbClr val="FF0000"/>
                </a:solidFill>
              </a:rPr>
              <a:t>Segala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tindak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kecurangan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mendapat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nilai</a:t>
            </a:r>
            <a:r>
              <a:rPr lang="en-US" b="1" dirty="0">
                <a:solidFill>
                  <a:srgbClr val="FF0000"/>
                </a:solidFill>
              </a:rPr>
              <a:t> E</a:t>
            </a:r>
          </a:p>
        </p:txBody>
      </p:sp>
    </p:spTree>
    <p:extLst>
      <p:ext uri="{BB962C8B-B14F-4D97-AF65-F5344CB8AC3E}">
        <p14:creationId xmlns:p14="http://schemas.microsoft.com/office/powerpoint/2010/main" val="250708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0AA2C-B9DC-43E2-9A9E-260646EB5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Evaluasi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E2840D-62A3-468F-B288-C14EFAD06D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806442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220337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190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Corbel</vt:lpstr>
      <vt:lpstr>Basis</vt:lpstr>
      <vt:lpstr>Rekayasa Perangkat LUnak</vt:lpstr>
      <vt:lpstr>Resources</vt:lpstr>
      <vt:lpstr>PowerPoint Presentation</vt:lpstr>
      <vt:lpstr>Aturan</vt:lpstr>
      <vt:lpstr>Hal yang perlu dipersiapkan</vt:lpstr>
      <vt:lpstr>Alur Perkuliahan</vt:lpstr>
      <vt:lpstr>Aturan</vt:lpstr>
      <vt:lpstr>Evaluasi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Rekayasa Perangkat LUnak</dc:title>
  <dc:creator>REZA BUDIAWAN</dc:creator>
  <cp:lastModifiedBy>REZA BUDIAWAN</cp:lastModifiedBy>
  <cp:revision>5</cp:revision>
  <dcterms:created xsi:type="dcterms:W3CDTF">2020-01-12T15:12:22Z</dcterms:created>
  <dcterms:modified xsi:type="dcterms:W3CDTF">2020-01-13T02:41:09Z</dcterms:modified>
</cp:coreProperties>
</file>