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8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71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AE0DF-8214-4374-92DC-98A185CB889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413DA-2911-4BFB-AC08-C27D2577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kali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Vektor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Matriks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413DA-2911-4BFB-AC08-C27D257762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1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,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Satuan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berguna</a:t>
            </a:r>
            <a:r>
              <a:rPr lang="en-US" baseline="0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pembanding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berupa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Jarak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kota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B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57 km”,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jarak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besaran</a:t>
            </a:r>
            <a:r>
              <a:rPr lang="en-US" baseline="0" dirty="0" smtClean="0"/>
              <a:t>; kilometer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satuan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lima </a:t>
            </a:r>
            <a:r>
              <a:rPr lang="en-US" baseline="0" dirty="0" err="1" smtClean="0"/>
              <a:t>puluh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tujuh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hasil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pengukurannya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413DA-2911-4BFB-AC08-C27D257762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5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5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1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4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3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7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0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4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7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0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9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0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051173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Disusun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  : </a:t>
            </a:r>
            <a:r>
              <a:rPr lang="en-US" dirty="0" err="1" smtClean="0">
                <a:solidFill>
                  <a:schemeClr val="tx1"/>
                </a:solidFill>
              </a:rPr>
              <a:t>Lisda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Meisaroh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S.Si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Disajikan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: Tim </a:t>
            </a:r>
            <a:r>
              <a:rPr lang="en-US" dirty="0" err="1" smtClean="0">
                <a:solidFill>
                  <a:schemeClr val="tx1"/>
                </a:solidFill>
              </a:rPr>
              <a:t>Pengajar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Fisika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94777" y="4953000"/>
            <a:ext cx="45544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Prodi D3 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Manajemen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Informatika</a:t>
            </a:r>
            <a:endParaRPr lang="en-US" sz="2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Fakultas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Ilmu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Terapan</a:t>
            </a:r>
            <a:endParaRPr lang="en-US" sz="2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Universitas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Telkom</a:t>
            </a:r>
            <a:endParaRPr lang="en-US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879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/>
              <a:t>Besaran</a:t>
            </a:r>
            <a:r>
              <a:rPr lang="en-US" dirty="0"/>
              <a:t> 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,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Contoh</a:t>
            </a:r>
            <a:r>
              <a:rPr lang="en-US" dirty="0"/>
              <a:t>: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 </a:t>
            </a:r>
            <a:r>
              <a:rPr lang="en-US" dirty="0" err="1"/>
              <a:t>adalah</a:t>
            </a:r>
            <a:r>
              <a:rPr lang="en-US" dirty="0"/>
              <a:t> 57 </a:t>
            </a:r>
            <a:r>
              <a:rPr lang="en-US" dirty="0" smtClean="0"/>
              <a:t>km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Besaran</a:t>
            </a:r>
            <a:r>
              <a:rPr lang="en-US" dirty="0" smtClean="0"/>
              <a:t> = </a:t>
            </a:r>
            <a:r>
              <a:rPr lang="en-US" dirty="0" err="1"/>
              <a:t>Jarak</a:t>
            </a:r>
            <a:r>
              <a:rPr lang="en-US" dirty="0"/>
              <a:t>, 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Satuan</a:t>
            </a:r>
            <a:r>
              <a:rPr lang="en-US" dirty="0" smtClean="0"/>
              <a:t> = </a:t>
            </a:r>
            <a:r>
              <a:rPr lang="en-US" dirty="0"/>
              <a:t>km, 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57  = </a:t>
            </a:r>
            <a:r>
              <a:rPr lang="en-US" dirty="0" err="1" smtClean="0"/>
              <a:t>pengukurannya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2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4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537</TotalTime>
  <Words>153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Pengukuran</vt:lpstr>
      <vt:lpstr>Satuan dan Besaran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Eja</dc:creator>
  <cp:lastModifiedBy>Eja</cp:lastModifiedBy>
  <cp:revision>21</cp:revision>
  <dcterms:created xsi:type="dcterms:W3CDTF">2014-08-16T09:12:59Z</dcterms:created>
  <dcterms:modified xsi:type="dcterms:W3CDTF">2014-10-15T04:14:37Z</dcterms:modified>
</cp:coreProperties>
</file>